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1" r:id="rId2"/>
    <p:sldId id="256" r:id="rId3"/>
    <p:sldId id="257" r:id="rId4"/>
    <p:sldId id="258" r:id="rId5"/>
    <p:sldId id="272" r:id="rId6"/>
    <p:sldId id="273" r:id="rId7"/>
    <p:sldId id="282" r:id="rId8"/>
    <p:sldId id="260" r:id="rId9"/>
    <p:sldId id="259" r:id="rId10"/>
    <p:sldId id="275" r:id="rId11"/>
    <p:sldId id="276" r:id="rId12"/>
    <p:sldId id="278" r:id="rId13"/>
    <p:sldId id="281" r:id="rId14"/>
    <p:sldId id="284" r:id="rId15"/>
    <p:sldId id="261" r:id="rId16"/>
    <p:sldId id="262" r:id="rId17"/>
    <p:sldId id="274" r:id="rId18"/>
    <p:sldId id="263" r:id="rId19"/>
    <p:sldId id="264" r:id="rId20"/>
    <p:sldId id="268" r:id="rId21"/>
    <p:sldId id="280" r:id="rId22"/>
    <p:sldId id="265" r:id="rId23"/>
    <p:sldId id="269" r:id="rId24"/>
    <p:sldId id="266" r:id="rId25"/>
    <p:sldId id="270" r:id="rId26"/>
    <p:sldId id="279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phy, James" initials="MJ" lastIdx="1" clrIdx="0">
    <p:extLst>
      <p:ext uri="{19B8F6BF-5375-455C-9EA6-DF929625EA0E}">
        <p15:presenceInfo xmlns:p15="http://schemas.microsoft.com/office/powerpoint/2012/main" userId="S-1-5-21-1177238915-1677128483-682003330-1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6T15:58:30.68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30D1F-140A-498E-A100-2598805EE9A4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588EFA-A540-4BFC-8708-275F7BC88F8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3200" b="1" dirty="0">
              <a:latin typeface="Arial Narrow" panose="020B0606020202030204" pitchFamily="34" charset="0"/>
            </a:rPr>
            <a:t>Stormwater Program Update</a:t>
          </a:r>
        </a:p>
      </dgm:t>
    </dgm:pt>
    <dgm:pt modelId="{E18764B1-BC1B-466E-9BB5-1189FB1F03AF}" type="parTrans" cxnId="{38DACF8E-22EC-49CD-A6C5-C5AFB1CD8E6B}">
      <dgm:prSet/>
      <dgm:spPr/>
      <dgm:t>
        <a:bodyPr/>
        <a:lstStyle/>
        <a:p>
          <a:endParaRPr lang="en-US"/>
        </a:p>
      </dgm:t>
    </dgm:pt>
    <dgm:pt modelId="{897EF6AF-5A75-4785-9957-A79C1E4A5ABB}" type="sibTrans" cxnId="{38DACF8E-22EC-49CD-A6C5-C5AFB1CD8E6B}">
      <dgm:prSet/>
      <dgm:spPr/>
      <dgm:t>
        <a:bodyPr/>
        <a:lstStyle/>
        <a:p>
          <a:endParaRPr lang="en-US"/>
        </a:p>
      </dgm:t>
    </dgm:pt>
    <dgm:pt modelId="{5E80ED00-C4F5-4AEE-BA2F-583B34CE29E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MS4 Permit Audit</a:t>
          </a:r>
        </a:p>
      </dgm:t>
    </dgm:pt>
    <dgm:pt modelId="{5DFA3306-6118-43DB-843C-6FC9E459D796}" type="parTrans" cxnId="{AC41CBE0-32EA-487B-8DA2-648F1C935797}">
      <dgm:prSet/>
      <dgm:spPr/>
      <dgm:t>
        <a:bodyPr/>
        <a:lstStyle/>
        <a:p>
          <a:endParaRPr lang="en-US"/>
        </a:p>
      </dgm:t>
    </dgm:pt>
    <dgm:pt modelId="{D73ABF2E-5D4D-4712-9E22-7FFF948E0979}" type="sibTrans" cxnId="{AC41CBE0-32EA-487B-8DA2-648F1C935797}">
      <dgm:prSet/>
      <dgm:spPr/>
      <dgm:t>
        <a:bodyPr/>
        <a:lstStyle/>
        <a:p>
          <a:endParaRPr lang="en-US"/>
        </a:p>
      </dgm:t>
    </dgm:pt>
    <dgm:pt modelId="{708B2DE4-5848-40BB-9B9C-8285824AA76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MS4 Permit Revisions</a:t>
          </a:r>
        </a:p>
      </dgm:t>
    </dgm:pt>
    <dgm:pt modelId="{AD0563DF-03FA-4CDB-B283-ABE820D2B267}" type="parTrans" cxnId="{C2489CE7-F71B-4822-B739-8FB4F36B1104}">
      <dgm:prSet/>
      <dgm:spPr/>
      <dgm:t>
        <a:bodyPr/>
        <a:lstStyle/>
        <a:p>
          <a:endParaRPr lang="en-US"/>
        </a:p>
      </dgm:t>
    </dgm:pt>
    <dgm:pt modelId="{B4676019-6915-4388-A2C0-693574B1ED7B}" type="sibTrans" cxnId="{C2489CE7-F71B-4822-B739-8FB4F36B1104}">
      <dgm:prSet/>
      <dgm:spPr/>
      <dgm:t>
        <a:bodyPr/>
        <a:lstStyle/>
        <a:p>
          <a:endParaRPr lang="en-US"/>
        </a:p>
      </dgm:t>
    </dgm:pt>
    <dgm:pt modelId="{169B1318-DE6F-427A-9A77-FB434CF0CE0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Non- Structural Stormwater Management Rule Change </a:t>
          </a:r>
        </a:p>
      </dgm:t>
    </dgm:pt>
    <dgm:pt modelId="{0FDDDD3E-D4B2-42D2-A6B9-1CF1F3BF9583}" type="parTrans" cxnId="{53E6767F-9452-466D-B3C5-2A75DBB582AF}">
      <dgm:prSet/>
      <dgm:spPr/>
      <dgm:t>
        <a:bodyPr/>
        <a:lstStyle/>
        <a:p>
          <a:endParaRPr lang="en-US"/>
        </a:p>
      </dgm:t>
    </dgm:pt>
    <dgm:pt modelId="{15F7184C-6AE4-4DE5-B57D-9A9C14642377}" type="sibTrans" cxnId="{53E6767F-9452-466D-B3C5-2A75DBB582AF}">
      <dgm:prSet/>
      <dgm:spPr/>
      <dgm:t>
        <a:bodyPr/>
        <a:lstStyle/>
        <a:p>
          <a:endParaRPr lang="en-US"/>
        </a:p>
      </dgm:t>
    </dgm:pt>
    <dgm:pt modelId="{369EB173-C470-484D-B193-45D35D8918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Best Management Practice Manuals </a:t>
          </a:r>
        </a:p>
      </dgm:t>
    </dgm:pt>
    <dgm:pt modelId="{B0C33E2B-31E5-4DA0-8769-1593F5AAAEB7}" type="parTrans" cxnId="{F7F517D6-CA10-4541-AEBB-CDE69E061E49}">
      <dgm:prSet/>
      <dgm:spPr/>
      <dgm:t>
        <a:bodyPr/>
        <a:lstStyle/>
        <a:p>
          <a:endParaRPr lang="en-US"/>
        </a:p>
      </dgm:t>
    </dgm:pt>
    <dgm:pt modelId="{B82165BB-9FA5-4563-8586-2007BEB91184}" type="sibTrans" cxnId="{F7F517D6-CA10-4541-AEBB-CDE69E061E49}">
      <dgm:prSet/>
      <dgm:spPr/>
      <dgm:t>
        <a:bodyPr/>
        <a:lstStyle/>
        <a:p>
          <a:endParaRPr lang="en-US"/>
        </a:p>
      </dgm:t>
    </dgm:pt>
    <dgm:pt modelId="{CE21C8E9-255D-4238-87FE-1249BFA1BAD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Stormwater Maintenance Guidance</a:t>
          </a:r>
        </a:p>
      </dgm:t>
    </dgm:pt>
    <dgm:pt modelId="{DB1DE72D-2482-4FF9-A9C9-8EC76AA7AC17}" type="parTrans" cxnId="{C827A9F6-1CF1-42B7-9240-C1C126298842}">
      <dgm:prSet/>
      <dgm:spPr/>
      <dgm:t>
        <a:bodyPr/>
        <a:lstStyle/>
        <a:p>
          <a:endParaRPr lang="en-US"/>
        </a:p>
      </dgm:t>
    </dgm:pt>
    <dgm:pt modelId="{D652DEA5-70DD-4E24-8AB1-2FB811D07347}" type="sibTrans" cxnId="{C827A9F6-1CF1-42B7-9240-C1C126298842}">
      <dgm:prSet/>
      <dgm:spPr/>
      <dgm:t>
        <a:bodyPr/>
        <a:lstStyle/>
        <a:p>
          <a:endParaRPr lang="en-US"/>
        </a:p>
      </dgm:t>
    </dgm:pt>
    <dgm:pt modelId="{EFE7F603-DCB2-4A91-90B5-F14931DC024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MTD Certification Process </a:t>
          </a:r>
        </a:p>
      </dgm:t>
    </dgm:pt>
    <dgm:pt modelId="{C02F0E72-5500-4296-A245-9010B6130865}" type="parTrans" cxnId="{4865F008-668A-4C2B-906E-A6AA51AE989B}">
      <dgm:prSet/>
      <dgm:spPr/>
      <dgm:t>
        <a:bodyPr/>
        <a:lstStyle/>
        <a:p>
          <a:endParaRPr lang="en-US"/>
        </a:p>
      </dgm:t>
    </dgm:pt>
    <dgm:pt modelId="{79771159-9DD6-4B51-9BD0-731AF878A11D}" type="sibTrans" cxnId="{4865F008-668A-4C2B-906E-A6AA51AE989B}">
      <dgm:prSet/>
      <dgm:spPr/>
      <dgm:t>
        <a:bodyPr/>
        <a:lstStyle/>
        <a:p>
          <a:endParaRPr lang="en-US"/>
        </a:p>
      </dgm:t>
    </dgm:pt>
    <dgm:pt modelId="{AD80CC0D-3A01-4D89-9ECB-0D8CB50935F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Stormwater Training</a:t>
          </a:r>
        </a:p>
      </dgm:t>
    </dgm:pt>
    <dgm:pt modelId="{1523953C-0F6F-42C0-B578-DBB76D9708FA}" type="parTrans" cxnId="{C39A870F-0A5E-4A5D-AB84-5CA3E8E66D61}">
      <dgm:prSet/>
      <dgm:spPr/>
      <dgm:t>
        <a:bodyPr/>
        <a:lstStyle/>
        <a:p>
          <a:endParaRPr lang="en-US"/>
        </a:p>
      </dgm:t>
    </dgm:pt>
    <dgm:pt modelId="{E8CFCEA2-FEA6-4033-A876-1851CC045589}" type="sibTrans" cxnId="{C39A870F-0A5E-4A5D-AB84-5CA3E8E66D61}">
      <dgm:prSet/>
      <dgm:spPr/>
      <dgm:t>
        <a:bodyPr/>
        <a:lstStyle/>
        <a:p>
          <a:endParaRPr lang="en-US"/>
        </a:p>
      </dgm:t>
    </dgm:pt>
    <dgm:pt modelId="{8679B6DE-52E1-49AD-984E-9D146AF9BAD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CSO Permit</a:t>
          </a:r>
        </a:p>
      </dgm:t>
    </dgm:pt>
    <dgm:pt modelId="{B133FCE1-7857-4949-8951-C00202CBDFE5}" type="parTrans" cxnId="{97ADA23A-C1C3-41D2-AFA1-31859488745E}">
      <dgm:prSet/>
      <dgm:spPr/>
      <dgm:t>
        <a:bodyPr/>
        <a:lstStyle/>
        <a:p>
          <a:endParaRPr lang="en-US"/>
        </a:p>
      </dgm:t>
    </dgm:pt>
    <dgm:pt modelId="{DEC72020-1894-48F6-B8FF-09DF5FF043E1}" type="sibTrans" cxnId="{97ADA23A-C1C3-41D2-AFA1-31859488745E}">
      <dgm:prSet/>
      <dgm:spPr/>
      <dgm:t>
        <a:bodyPr/>
        <a:lstStyle/>
        <a:p>
          <a:endParaRPr lang="en-US"/>
        </a:p>
      </dgm:t>
    </dgm:pt>
    <dgm:pt modelId="{A060F7B8-3DDC-4419-89EC-726CD8437C4D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1600" b="1" dirty="0">
              <a:latin typeface="Arial Narrow" panose="020B0606020202030204" pitchFamily="34" charset="0"/>
            </a:rPr>
            <a:t>TMDL     Look-Up Tool</a:t>
          </a:r>
        </a:p>
      </dgm:t>
    </dgm:pt>
    <dgm:pt modelId="{AACC9DA3-F5E3-4F51-9A81-C1DBA5DB237B}" type="parTrans" cxnId="{E124C626-B30C-43A7-9DE4-81FFB34A2C6F}">
      <dgm:prSet/>
      <dgm:spPr/>
      <dgm:t>
        <a:bodyPr/>
        <a:lstStyle/>
        <a:p>
          <a:endParaRPr lang="en-US"/>
        </a:p>
      </dgm:t>
    </dgm:pt>
    <dgm:pt modelId="{BC681E60-37DD-4573-97D0-3AA1CE8112B9}" type="sibTrans" cxnId="{E124C626-B30C-43A7-9DE4-81FFB34A2C6F}">
      <dgm:prSet/>
      <dgm:spPr/>
      <dgm:t>
        <a:bodyPr/>
        <a:lstStyle/>
        <a:p>
          <a:endParaRPr lang="en-US"/>
        </a:p>
      </dgm:t>
    </dgm:pt>
    <dgm:pt modelId="{FDBBC905-8182-47C3-829F-C7C969C64B6D}">
      <dgm:prSet/>
      <dgm:spPr>
        <a:gradFill rotWithShape="0">
          <a:gsLst>
            <a:gs pos="0">
              <a:schemeClr val="accent3">
                <a:lumMod val="60000"/>
                <a:lumOff val="40000"/>
                <a:alpha val="9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b="1" dirty="0">
              <a:latin typeface="Arial Narrow" panose="020B0606020202030204" pitchFamily="34" charset="0"/>
            </a:rPr>
            <a:t>Green Infrastructure</a:t>
          </a:r>
        </a:p>
      </dgm:t>
    </dgm:pt>
    <dgm:pt modelId="{CDE317AB-C9E8-4377-A80A-2BD0C5E99AF4}" type="parTrans" cxnId="{E74CD138-C0C4-448C-BE50-D958CFD56584}">
      <dgm:prSet/>
      <dgm:spPr/>
      <dgm:t>
        <a:bodyPr/>
        <a:lstStyle/>
        <a:p>
          <a:endParaRPr lang="en-US"/>
        </a:p>
      </dgm:t>
    </dgm:pt>
    <dgm:pt modelId="{34B9922D-2B24-4D39-B80B-F85362760671}" type="sibTrans" cxnId="{E74CD138-C0C4-448C-BE50-D958CFD56584}">
      <dgm:prSet/>
      <dgm:spPr/>
      <dgm:t>
        <a:bodyPr/>
        <a:lstStyle/>
        <a:p>
          <a:endParaRPr lang="en-US"/>
        </a:p>
      </dgm:t>
    </dgm:pt>
    <dgm:pt modelId="{11C4883A-BBDE-4963-BE22-5CE92AFD8B1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5G3 Permit</a:t>
          </a:r>
        </a:p>
      </dgm:t>
    </dgm:pt>
    <dgm:pt modelId="{5A99A0E3-307B-421B-B12E-F8D2851F8C71}" type="parTrans" cxnId="{54C13249-3914-43E2-B7E5-795F971EC02B}">
      <dgm:prSet/>
      <dgm:spPr/>
      <dgm:t>
        <a:bodyPr/>
        <a:lstStyle/>
        <a:p>
          <a:endParaRPr lang="en-US"/>
        </a:p>
      </dgm:t>
    </dgm:pt>
    <dgm:pt modelId="{8CA6572E-1CFE-471D-A6F5-579BCE0A8E5B}" type="sibTrans" cxnId="{54C13249-3914-43E2-B7E5-795F971EC02B}">
      <dgm:prSet/>
      <dgm:spPr/>
      <dgm:t>
        <a:bodyPr/>
        <a:lstStyle/>
        <a:p>
          <a:endParaRPr lang="en-US"/>
        </a:p>
      </dgm:t>
    </dgm:pt>
    <dgm:pt modelId="{8F7069E4-4D14-4A84-95BE-B65E115BCB8A}" type="pres">
      <dgm:prSet presAssocID="{1CB30D1F-140A-498E-A100-2598805EE9A4}" presName="composite" presStyleCnt="0">
        <dgm:presLayoutVars>
          <dgm:chMax val="1"/>
          <dgm:dir/>
          <dgm:resizeHandles val="exact"/>
        </dgm:presLayoutVars>
      </dgm:prSet>
      <dgm:spPr/>
    </dgm:pt>
    <dgm:pt modelId="{2667EEAF-50DB-496E-A246-242155659813}" type="pres">
      <dgm:prSet presAssocID="{1CB30D1F-140A-498E-A100-2598805EE9A4}" presName="radial" presStyleCnt="0">
        <dgm:presLayoutVars>
          <dgm:animLvl val="ctr"/>
        </dgm:presLayoutVars>
      </dgm:prSet>
      <dgm:spPr/>
    </dgm:pt>
    <dgm:pt modelId="{EAD3870D-0F1B-49E3-9311-E72F1170965C}" type="pres">
      <dgm:prSet presAssocID="{7D588EFA-A540-4BFC-8708-275F7BC88F82}" presName="centerShape" presStyleLbl="vennNode1" presStyleIdx="0" presStyleCnt="12" custScaleX="108636" custScaleY="107680"/>
      <dgm:spPr/>
    </dgm:pt>
    <dgm:pt modelId="{1D928CFE-4ED5-4A7C-9B75-398D8532467F}" type="pres">
      <dgm:prSet presAssocID="{5E80ED00-C4F5-4AEE-BA2F-583B34CE29EF}" presName="node" presStyleLbl="vennNode1" presStyleIdx="1" presStyleCnt="12">
        <dgm:presLayoutVars>
          <dgm:bulletEnabled val="1"/>
        </dgm:presLayoutVars>
      </dgm:prSet>
      <dgm:spPr/>
    </dgm:pt>
    <dgm:pt modelId="{90B7A55D-970E-4E85-BA04-95DA7B47C7C3}" type="pres">
      <dgm:prSet presAssocID="{708B2DE4-5848-40BB-9B9C-8285824AA76A}" presName="node" presStyleLbl="vennNode1" presStyleIdx="2" presStyleCnt="12">
        <dgm:presLayoutVars>
          <dgm:bulletEnabled val="1"/>
        </dgm:presLayoutVars>
      </dgm:prSet>
      <dgm:spPr/>
    </dgm:pt>
    <dgm:pt modelId="{2A5E5136-8D7B-4B8B-B6A7-163959C917F8}" type="pres">
      <dgm:prSet presAssocID="{169B1318-DE6F-427A-9A77-FB434CF0CE0B}" presName="node" presStyleLbl="vennNode1" presStyleIdx="3" presStyleCnt="12">
        <dgm:presLayoutVars>
          <dgm:bulletEnabled val="1"/>
        </dgm:presLayoutVars>
      </dgm:prSet>
      <dgm:spPr/>
    </dgm:pt>
    <dgm:pt modelId="{0BD18937-C1DA-46DE-9382-513CE77A0735}" type="pres">
      <dgm:prSet presAssocID="{369EB173-C470-484D-B193-45D35D891863}" presName="node" presStyleLbl="vennNode1" presStyleIdx="4" presStyleCnt="12">
        <dgm:presLayoutVars>
          <dgm:bulletEnabled val="1"/>
        </dgm:presLayoutVars>
      </dgm:prSet>
      <dgm:spPr/>
    </dgm:pt>
    <dgm:pt modelId="{DDD7615A-E059-45CF-BCD2-88D4EBF52811}" type="pres">
      <dgm:prSet presAssocID="{CE21C8E9-255D-4238-87FE-1249BFA1BAD2}" presName="node" presStyleLbl="vennNode1" presStyleIdx="5" presStyleCnt="12">
        <dgm:presLayoutVars>
          <dgm:bulletEnabled val="1"/>
        </dgm:presLayoutVars>
      </dgm:prSet>
      <dgm:spPr/>
    </dgm:pt>
    <dgm:pt modelId="{189184FB-386E-4CCE-80A9-2258330EF3D2}" type="pres">
      <dgm:prSet presAssocID="{AD80CC0D-3A01-4D89-9ECB-0D8CB50935F3}" presName="node" presStyleLbl="vennNode1" presStyleIdx="6" presStyleCnt="12">
        <dgm:presLayoutVars>
          <dgm:bulletEnabled val="1"/>
        </dgm:presLayoutVars>
      </dgm:prSet>
      <dgm:spPr/>
    </dgm:pt>
    <dgm:pt modelId="{4A456503-CAC8-45B8-874F-06B158A5FD2E}" type="pres">
      <dgm:prSet presAssocID="{EFE7F603-DCB2-4A91-90B5-F14931DC0249}" presName="node" presStyleLbl="vennNode1" presStyleIdx="7" presStyleCnt="12">
        <dgm:presLayoutVars>
          <dgm:bulletEnabled val="1"/>
        </dgm:presLayoutVars>
      </dgm:prSet>
      <dgm:spPr/>
    </dgm:pt>
    <dgm:pt modelId="{437AB500-23DC-4F72-8994-01EECAAC49BC}" type="pres">
      <dgm:prSet presAssocID="{11C4883A-BBDE-4963-BE22-5CE92AFD8B1B}" presName="node" presStyleLbl="vennNode1" presStyleIdx="8" presStyleCnt="12">
        <dgm:presLayoutVars>
          <dgm:bulletEnabled val="1"/>
        </dgm:presLayoutVars>
      </dgm:prSet>
      <dgm:spPr/>
    </dgm:pt>
    <dgm:pt modelId="{D2AD169B-EAF6-48D9-8542-7250801B488B}" type="pres">
      <dgm:prSet presAssocID="{8679B6DE-52E1-49AD-984E-9D146AF9BAD9}" presName="node" presStyleLbl="vennNode1" presStyleIdx="9" presStyleCnt="12">
        <dgm:presLayoutVars>
          <dgm:bulletEnabled val="1"/>
        </dgm:presLayoutVars>
      </dgm:prSet>
      <dgm:spPr/>
    </dgm:pt>
    <dgm:pt modelId="{0544C07B-3D4A-4E74-8B09-265DE68753DA}" type="pres">
      <dgm:prSet presAssocID="{FDBBC905-8182-47C3-829F-C7C969C64B6D}" presName="node" presStyleLbl="vennNode1" presStyleIdx="10" presStyleCnt="12">
        <dgm:presLayoutVars>
          <dgm:bulletEnabled val="1"/>
        </dgm:presLayoutVars>
      </dgm:prSet>
      <dgm:spPr/>
    </dgm:pt>
    <dgm:pt modelId="{DCE38F55-ABD9-4EB6-BE87-E78E8EFC64B9}" type="pres">
      <dgm:prSet presAssocID="{A060F7B8-3DDC-4419-89EC-726CD8437C4D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4865F008-668A-4C2B-906E-A6AA51AE989B}" srcId="{7D588EFA-A540-4BFC-8708-275F7BC88F82}" destId="{EFE7F603-DCB2-4A91-90B5-F14931DC0249}" srcOrd="6" destOrd="0" parTransId="{C02F0E72-5500-4296-A245-9010B6130865}" sibTransId="{79771159-9DD6-4B51-9BD0-731AF878A11D}"/>
    <dgm:cxn modelId="{9E1DEC21-14AA-4AB7-91E0-F9BC9BD95621}" type="presOf" srcId="{708B2DE4-5848-40BB-9B9C-8285824AA76A}" destId="{90B7A55D-970E-4E85-BA04-95DA7B47C7C3}" srcOrd="0" destOrd="0" presId="urn:microsoft.com/office/officeart/2005/8/layout/radial3"/>
    <dgm:cxn modelId="{C39A870F-0A5E-4A5D-AB84-5CA3E8E66D61}" srcId="{7D588EFA-A540-4BFC-8708-275F7BC88F82}" destId="{AD80CC0D-3A01-4D89-9ECB-0D8CB50935F3}" srcOrd="5" destOrd="0" parTransId="{1523953C-0F6F-42C0-B578-DBB76D9708FA}" sibTransId="{E8CFCEA2-FEA6-4033-A876-1851CC045589}"/>
    <dgm:cxn modelId="{6C54AA8F-5DF0-4534-8FD6-01EBC34581E1}" type="presOf" srcId="{FDBBC905-8182-47C3-829F-C7C969C64B6D}" destId="{0544C07B-3D4A-4E74-8B09-265DE68753DA}" srcOrd="0" destOrd="0" presId="urn:microsoft.com/office/officeart/2005/8/layout/radial3"/>
    <dgm:cxn modelId="{FDB69763-C0A8-4FF8-81A9-49FDF02C8948}" type="presOf" srcId="{AD80CC0D-3A01-4D89-9ECB-0D8CB50935F3}" destId="{189184FB-386E-4CCE-80A9-2258330EF3D2}" srcOrd="0" destOrd="0" presId="urn:microsoft.com/office/officeart/2005/8/layout/radial3"/>
    <dgm:cxn modelId="{E124C626-B30C-43A7-9DE4-81FFB34A2C6F}" srcId="{7D588EFA-A540-4BFC-8708-275F7BC88F82}" destId="{A060F7B8-3DDC-4419-89EC-726CD8437C4D}" srcOrd="10" destOrd="0" parTransId="{AACC9DA3-F5E3-4F51-9A81-C1DBA5DB237B}" sibTransId="{BC681E60-37DD-4573-97D0-3AA1CE8112B9}"/>
    <dgm:cxn modelId="{627B78C3-82CA-4928-A9C4-43BCC349251A}" type="presOf" srcId="{11C4883A-BBDE-4963-BE22-5CE92AFD8B1B}" destId="{437AB500-23DC-4F72-8994-01EECAAC49BC}" srcOrd="0" destOrd="0" presId="urn:microsoft.com/office/officeart/2005/8/layout/radial3"/>
    <dgm:cxn modelId="{0B83FC79-5504-4D45-A827-A18C92F27B84}" type="presOf" srcId="{1CB30D1F-140A-498E-A100-2598805EE9A4}" destId="{8F7069E4-4D14-4A84-95BE-B65E115BCB8A}" srcOrd="0" destOrd="0" presId="urn:microsoft.com/office/officeart/2005/8/layout/radial3"/>
    <dgm:cxn modelId="{C827A9F6-1CF1-42B7-9240-C1C126298842}" srcId="{7D588EFA-A540-4BFC-8708-275F7BC88F82}" destId="{CE21C8E9-255D-4238-87FE-1249BFA1BAD2}" srcOrd="4" destOrd="0" parTransId="{DB1DE72D-2482-4FF9-A9C9-8EC76AA7AC17}" sibTransId="{D652DEA5-70DD-4E24-8AB1-2FB811D07347}"/>
    <dgm:cxn modelId="{53E6767F-9452-466D-B3C5-2A75DBB582AF}" srcId="{7D588EFA-A540-4BFC-8708-275F7BC88F82}" destId="{169B1318-DE6F-427A-9A77-FB434CF0CE0B}" srcOrd="2" destOrd="0" parTransId="{0FDDDD3E-D4B2-42D2-A6B9-1CF1F3BF9583}" sibTransId="{15F7184C-6AE4-4DE5-B57D-9A9C14642377}"/>
    <dgm:cxn modelId="{D6CB3A84-C666-44E5-82D5-B0DFD4CCD90C}" type="presOf" srcId="{EFE7F603-DCB2-4A91-90B5-F14931DC0249}" destId="{4A456503-CAC8-45B8-874F-06B158A5FD2E}" srcOrd="0" destOrd="0" presId="urn:microsoft.com/office/officeart/2005/8/layout/radial3"/>
    <dgm:cxn modelId="{CB681495-2EA8-4FD3-A98D-C3C144C7332F}" type="presOf" srcId="{369EB173-C470-484D-B193-45D35D891863}" destId="{0BD18937-C1DA-46DE-9382-513CE77A0735}" srcOrd="0" destOrd="0" presId="urn:microsoft.com/office/officeart/2005/8/layout/radial3"/>
    <dgm:cxn modelId="{38DACF8E-22EC-49CD-A6C5-C5AFB1CD8E6B}" srcId="{1CB30D1F-140A-498E-A100-2598805EE9A4}" destId="{7D588EFA-A540-4BFC-8708-275F7BC88F82}" srcOrd="0" destOrd="0" parTransId="{E18764B1-BC1B-466E-9BB5-1189FB1F03AF}" sibTransId="{897EF6AF-5A75-4785-9957-A79C1E4A5ABB}"/>
    <dgm:cxn modelId="{36B82304-AE96-4029-9325-E25B1F193EA9}" type="presOf" srcId="{169B1318-DE6F-427A-9A77-FB434CF0CE0B}" destId="{2A5E5136-8D7B-4B8B-B6A7-163959C917F8}" srcOrd="0" destOrd="0" presId="urn:microsoft.com/office/officeart/2005/8/layout/radial3"/>
    <dgm:cxn modelId="{E74CD138-C0C4-448C-BE50-D958CFD56584}" srcId="{7D588EFA-A540-4BFC-8708-275F7BC88F82}" destId="{FDBBC905-8182-47C3-829F-C7C969C64B6D}" srcOrd="9" destOrd="0" parTransId="{CDE317AB-C9E8-4377-A80A-2BD0C5E99AF4}" sibTransId="{34B9922D-2B24-4D39-B80B-F85362760671}"/>
    <dgm:cxn modelId="{54C13249-3914-43E2-B7E5-795F971EC02B}" srcId="{7D588EFA-A540-4BFC-8708-275F7BC88F82}" destId="{11C4883A-BBDE-4963-BE22-5CE92AFD8B1B}" srcOrd="7" destOrd="0" parTransId="{5A99A0E3-307B-421B-B12E-F8D2851F8C71}" sibTransId="{8CA6572E-1CFE-471D-A6F5-579BCE0A8E5B}"/>
    <dgm:cxn modelId="{C2489CE7-F71B-4822-B739-8FB4F36B1104}" srcId="{7D588EFA-A540-4BFC-8708-275F7BC88F82}" destId="{708B2DE4-5848-40BB-9B9C-8285824AA76A}" srcOrd="1" destOrd="0" parTransId="{AD0563DF-03FA-4CDB-B283-ABE820D2B267}" sibTransId="{B4676019-6915-4388-A2C0-693574B1ED7B}"/>
    <dgm:cxn modelId="{91B85E55-A04D-4733-A001-D21AB4884E92}" type="presOf" srcId="{5E80ED00-C4F5-4AEE-BA2F-583B34CE29EF}" destId="{1D928CFE-4ED5-4A7C-9B75-398D8532467F}" srcOrd="0" destOrd="0" presId="urn:microsoft.com/office/officeart/2005/8/layout/radial3"/>
    <dgm:cxn modelId="{F7F517D6-CA10-4541-AEBB-CDE69E061E49}" srcId="{7D588EFA-A540-4BFC-8708-275F7BC88F82}" destId="{369EB173-C470-484D-B193-45D35D891863}" srcOrd="3" destOrd="0" parTransId="{B0C33E2B-31E5-4DA0-8769-1593F5AAAEB7}" sibTransId="{B82165BB-9FA5-4563-8586-2007BEB91184}"/>
    <dgm:cxn modelId="{97ADA23A-C1C3-41D2-AFA1-31859488745E}" srcId="{7D588EFA-A540-4BFC-8708-275F7BC88F82}" destId="{8679B6DE-52E1-49AD-984E-9D146AF9BAD9}" srcOrd="8" destOrd="0" parTransId="{B133FCE1-7857-4949-8951-C00202CBDFE5}" sibTransId="{DEC72020-1894-48F6-B8FF-09DF5FF043E1}"/>
    <dgm:cxn modelId="{AC41CBE0-32EA-487B-8DA2-648F1C935797}" srcId="{7D588EFA-A540-4BFC-8708-275F7BC88F82}" destId="{5E80ED00-C4F5-4AEE-BA2F-583B34CE29EF}" srcOrd="0" destOrd="0" parTransId="{5DFA3306-6118-43DB-843C-6FC9E459D796}" sibTransId="{D73ABF2E-5D4D-4712-9E22-7FFF948E0979}"/>
    <dgm:cxn modelId="{36822D7C-67B8-4159-8451-B7674A4038F8}" type="presOf" srcId="{7D588EFA-A540-4BFC-8708-275F7BC88F82}" destId="{EAD3870D-0F1B-49E3-9311-E72F1170965C}" srcOrd="0" destOrd="0" presId="urn:microsoft.com/office/officeart/2005/8/layout/radial3"/>
    <dgm:cxn modelId="{055EA1C4-D889-48D6-856C-DECAD9A69A76}" type="presOf" srcId="{8679B6DE-52E1-49AD-984E-9D146AF9BAD9}" destId="{D2AD169B-EAF6-48D9-8542-7250801B488B}" srcOrd="0" destOrd="0" presId="urn:microsoft.com/office/officeart/2005/8/layout/radial3"/>
    <dgm:cxn modelId="{E7B065E2-026D-497B-99EE-8C3B997A35C5}" type="presOf" srcId="{CE21C8E9-255D-4238-87FE-1249BFA1BAD2}" destId="{DDD7615A-E059-45CF-BCD2-88D4EBF52811}" srcOrd="0" destOrd="0" presId="urn:microsoft.com/office/officeart/2005/8/layout/radial3"/>
    <dgm:cxn modelId="{0822AE3C-529A-408E-9E95-C91CAD3EDC39}" type="presOf" srcId="{A060F7B8-3DDC-4419-89EC-726CD8437C4D}" destId="{DCE38F55-ABD9-4EB6-BE87-E78E8EFC64B9}" srcOrd="0" destOrd="0" presId="urn:microsoft.com/office/officeart/2005/8/layout/radial3"/>
    <dgm:cxn modelId="{8B045325-7069-46F4-B32C-672AFA05BE93}" type="presParOf" srcId="{8F7069E4-4D14-4A84-95BE-B65E115BCB8A}" destId="{2667EEAF-50DB-496E-A246-242155659813}" srcOrd="0" destOrd="0" presId="urn:microsoft.com/office/officeart/2005/8/layout/radial3"/>
    <dgm:cxn modelId="{681D7245-BC0C-43F3-98F7-44986BEED9C0}" type="presParOf" srcId="{2667EEAF-50DB-496E-A246-242155659813}" destId="{EAD3870D-0F1B-49E3-9311-E72F1170965C}" srcOrd="0" destOrd="0" presId="urn:microsoft.com/office/officeart/2005/8/layout/radial3"/>
    <dgm:cxn modelId="{867ACAF5-BC52-4A38-96F5-A3D5D097E035}" type="presParOf" srcId="{2667EEAF-50DB-496E-A246-242155659813}" destId="{1D928CFE-4ED5-4A7C-9B75-398D8532467F}" srcOrd="1" destOrd="0" presId="urn:microsoft.com/office/officeart/2005/8/layout/radial3"/>
    <dgm:cxn modelId="{9FBD5D7D-AAAF-4789-AC70-CB2C741A49F1}" type="presParOf" srcId="{2667EEAF-50DB-496E-A246-242155659813}" destId="{90B7A55D-970E-4E85-BA04-95DA7B47C7C3}" srcOrd="2" destOrd="0" presId="urn:microsoft.com/office/officeart/2005/8/layout/radial3"/>
    <dgm:cxn modelId="{54DCED93-5D52-491E-82CE-BCE396FFF576}" type="presParOf" srcId="{2667EEAF-50DB-496E-A246-242155659813}" destId="{2A5E5136-8D7B-4B8B-B6A7-163959C917F8}" srcOrd="3" destOrd="0" presId="urn:microsoft.com/office/officeart/2005/8/layout/radial3"/>
    <dgm:cxn modelId="{A21ECF48-26A4-4790-B68E-C808EAA7535C}" type="presParOf" srcId="{2667EEAF-50DB-496E-A246-242155659813}" destId="{0BD18937-C1DA-46DE-9382-513CE77A0735}" srcOrd="4" destOrd="0" presId="urn:microsoft.com/office/officeart/2005/8/layout/radial3"/>
    <dgm:cxn modelId="{6B1C6936-EEE5-4F08-9EEF-DF333242B57E}" type="presParOf" srcId="{2667EEAF-50DB-496E-A246-242155659813}" destId="{DDD7615A-E059-45CF-BCD2-88D4EBF52811}" srcOrd="5" destOrd="0" presId="urn:microsoft.com/office/officeart/2005/8/layout/radial3"/>
    <dgm:cxn modelId="{7ED9BB2E-2F35-456F-9176-6ECD9891F31D}" type="presParOf" srcId="{2667EEAF-50DB-496E-A246-242155659813}" destId="{189184FB-386E-4CCE-80A9-2258330EF3D2}" srcOrd="6" destOrd="0" presId="urn:microsoft.com/office/officeart/2005/8/layout/radial3"/>
    <dgm:cxn modelId="{5785C344-1337-4E0B-9EE0-575792D79988}" type="presParOf" srcId="{2667EEAF-50DB-496E-A246-242155659813}" destId="{4A456503-CAC8-45B8-874F-06B158A5FD2E}" srcOrd="7" destOrd="0" presId="urn:microsoft.com/office/officeart/2005/8/layout/radial3"/>
    <dgm:cxn modelId="{113AA543-5495-4618-B896-AF8A24C40A28}" type="presParOf" srcId="{2667EEAF-50DB-496E-A246-242155659813}" destId="{437AB500-23DC-4F72-8994-01EECAAC49BC}" srcOrd="8" destOrd="0" presId="urn:microsoft.com/office/officeart/2005/8/layout/radial3"/>
    <dgm:cxn modelId="{48983B50-FA7A-4725-BBC1-E250E4264414}" type="presParOf" srcId="{2667EEAF-50DB-496E-A246-242155659813}" destId="{D2AD169B-EAF6-48D9-8542-7250801B488B}" srcOrd="9" destOrd="0" presId="urn:microsoft.com/office/officeart/2005/8/layout/radial3"/>
    <dgm:cxn modelId="{A63ADE95-15E0-4C4B-8CA2-98F059D56FB6}" type="presParOf" srcId="{2667EEAF-50DB-496E-A246-242155659813}" destId="{0544C07B-3D4A-4E74-8B09-265DE68753DA}" srcOrd="10" destOrd="0" presId="urn:microsoft.com/office/officeart/2005/8/layout/radial3"/>
    <dgm:cxn modelId="{9C671FF9-B440-4812-9415-A5800242B1D4}" type="presParOf" srcId="{2667EEAF-50DB-496E-A246-242155659813}" destId="{DCE38F55-ABD9-4EB6-BE87-E78E8EFC64B9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51AB60-E0BA-40C5-896E-E31C42BA8C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A930D-2DF4-4DAB-A0AB-A17618D20592}">
      <dgm:prSet phldrT="[Text]"/>
      <dgm:spPr/>
      <dgm:t>
        <a:bodyPr/>
        <a:lstStyle/>
        <a:p>
          <a:r>
            <a:rPr lang="en-US" dirty="0"/>
            <a:t>Design Engineer, Municipal Engineer, etc. </a:t>
          </a:r>
        </a:p>
      </dgm:t>
    </dgm:pt>
    <dgm:pt modelId="{55BCD18D-F8ED-4CC9-804A-9AE371FF676E}" type="parTrans" cxnId="{023F7812-62FE-46EF-92A7-6F94B1FAC956}">
      <dgm:prSet/>
      <dgm:spPr/>
      <dgm:t>
        <a:bodyPr/>
        <a:lstStyle/>
        <a:p>
          <a:endParaRPr lang="en-US"/>
        </a:p>
      </dgm:t>
    </dgm:pt>
    <dgm:pt modelId="{D1888F82-6812-45D8-AED4-ECE049563F15}" type="sibTrans" cxnId="{023F7812-62FE-46EF-92A7-6F94B1FAC956}">
      <dgm:prSet/>
      <dgm:spPr/>
      <dgm:t>
        <a:bodyPr/>
        <a:lstStyle/>
        <a:p>
          <a:endParaRPr lang="en-US"/>
        </a:p>
      </dgm:t>
    </dgm:pt>
    <dgm:pt modelId="{FF5585BF-38D6-48E8-A426-53A8CAC840BC}">
      <dgm:prSet phldrT="[Text]"/>
      <dgm:spPr/>
      <dgm:t>
        <a:bodyPr/>
        <a:lstStyle/>
        <a:p>
          <a:r>
            <a:rPr lang="en-US" dirty="0"/>
            <a:t>Stormwater Management Design Review Course </a:t>
          </a:r>
        </a:p>
      </dgm:t>
    </dgm:pt>
    <dgm:pt modelId="{1CFF038A-B876-4775-B8C0-9F282DAA2611}" type="parTrans" cxnId="{A178A0EF-DAA9-4107-9A94-0FEEC9C3E35C}">
      <dgm:prSet/>
      <dgm:spPr/>
      <dgm:t>
        <a:bodyPr/>
        <a:lstStyle/>
        <a:p>
          <a:endParaRPr lang="en-US"/>
        </a:p>
      </dgm:t>
    </dgm:pt>
    <dgm:pt modelId="{BBA0033F-A663-44EB-9E4D-36B43B29EB92}" type="sibTrans" cxnId="{A178A0EF-DAA9-4107-9A94-0FEEC9C3E35C}">
      <dgm:prSet/>
      <dgm:spPr/>
      <dgm:t>
        <a:bodyPr/>
        <a:lstStyle/>
        <a:p>
          <a:endParaRPr lang="en-US"/>
        </a:p>
      </dgm:t>
    </dgm:pt>
    <dgm:pt modelId="{913C338F-B891-4E42-81FA-2D0A02BD15A9}">
      <dgm:prSet phldrT="[Text]"/>
      <dgm:spPr/>
      <dgm:t>
        <a:bodyPr/>
        <a:lstStyle/>
        <a:p>
          <a:r>
            <a:rPr lang="en-US" dirty="0"/>
            <a:t>Currently-Annual with coordination by/through Rutgers</a:t>
          </a:r>
        </a:p>
      </dgm:t>
    </dgm:pt>
    <dgm:pt modelId="{9E1779B1-826B-4B54-B696-550136C795ED}" type="parTrans" cxnId="{139D3AE7-1344-4EBF-8A7D-1E6CDA68018A}">
      <dgm:prSet/>
      <dgm:spPr/>
      <dgm:t>
        <a:bodyPr/>
        <a:lstStyle/>
        <a:p>
          <a:endParaRPr lang="en-US"/>
        </a:p>
      </dgm:t>
    </dgm:pt>
    <dgm:pt modelId="{188669EB-E3DC-44DA-A299-71D545AC66FD}" type="sibTrans" cxnId="{139D3AE7-1344-4EBF-8A7D-1E6CDA68018A}">
      <dgm:prSet/>
      <dgm:spPr/>
      <dgm:t>
        <a:bodyPr/>
        <a:lstStyle/>
        <a:p>
          <a:endParaRPr lang="en-US"/>
        </a:p>
      </dgm:t>
    </dgm:pt>
    <dgm:pt modelId="{C613ADA3-AD82-4B36-B3E5-3EA60F9B611B}">
      <dgm:prSet phldrT="[Text]"/>
      <dgm:spPr/>
      <dgm:t>
        <a:bodyPr/>
        <a:lstStyle/>
        <a:p>
          <a:r>
            <a:rPr lang="en-US" dirty="0"/>
            <a:t>Cost ~ $600</a:t>
          </a:r>
        </a:p>
      </dgm:t>
    </dgm:pt>
    <dgm:pt modelId="{9F217044-4DFB-426C-A6DA-2363ABFE384E}" type="parTrans" cxnId="{47D8D282-E7CC-4BB7-A28E-1B60163932C2}">
      <dgm:prSet/>
      <dgm:spPr/>
      <dgm:t>
        <a:bodyPr/>
        <a:lstStyle/>
        <a:p>
          <a:endParaRPr lang="en-US"/>
        </a:p>
      </dgm:t>
    </dgm:pt>
    <dgm:pt modelId="{128B7FE4-F71F-47A9-A272-FE10F74E6265}" type="sibTrans" cxnId="{47D8D282-E7CC-4BB7-A28E-1B60163932C2}">
      <dgm:prSet/>
      <dgm:spPr/>
      <dgm:t>
        <a:bodyPr/>
        <a:lstStyle/>
        <a:p>
          <a:endParaRPr lang="en-US"/>
        </a:p>
      </dgm:t>
    </dgm:pt>
    <dgm:pt modelId="{AC10B797-13F3-4AAF-992C-626F2EFAA699}">
      <dgm:prSet phldrT="[Text]"/>
      <dgm:spPr/>
      <dgm:t>
        <a:bodyPr/>
        <a:lstStyle/>
        <a:p>
          <a:r>
            <a:rPr lang="en-US" dirty="0"/>
            <a:t>Complete Course within EDP +12 Months</a:t>
          </a:r>
        </a:p>
      </dgm:t>
    </dgm:pt>
    <dgm:pt modelId="{A497E694-E328-4EC8-8431-6735DBF5FBDD}" type="parTrans" cxnId="{F3B914E8-061B-4097-B509-643A9703EEE1}">
      <dgm:prSet/>
      <dgm:spPr/>
      <dgm:t>
        <a:bodyPr/>
        <a:lstStyle/>
        <a:p>
          <a:endParaRPr lang="en-US"/>
        </a:p>
      </dgm:t>
    </dgm:pt>
    <dgm:pt modelId="{D53A87E1-C97A-4319-BAF1-D6299E1D1B34}" type="sibTrans" cxnId="{F3B914E8-061B-4097-B509-643A9703EEE1}">
      <dgm:prSet/>
      <dgm:spPr/>
      <dgm:t>
        <a:bodyPr/>
        <a:lstStyle/>
        <a:p>
          <a:endParaRPr lang="en-US"/>
        </a:p>
      </dgm:t>
    </dgm:pt>
    <dgm:pt modelId="{A88F20C4-14C2-4EC1-9B35-AD18FF56CA7D}">
      <dgm:prSet phldrT="[Text]"/>
      <dgm:spPr/>
      <dgm:t>
        <a:bodyPr/>
        <a:lstStyle/>
        <a:p>
          <a:r>
            <a:rPr lang="en-US" dirty="0"/>
            <a:t>NJDEP to Offer at least Twice Per Year</a:t>
          </a:r>
        </a:p>
      </dgm:t>
    </dgm:pt>
    <dgm:pt modelId="{665C18B1-69D3-4B5C-AA27-7C0E902C9D4A}" type="parTrans" cxnId="{EA6B47D8-339A-413A-ACE8-924C7C3368DD}">
      <dgm:prSet/>
      <dgm:spPr/>
      <dgm:t>
        <a:bodyPr/>
        <a:lstStyle/>
        <a:p>
          <a:endParaRPr lang="en-US"/>
        </a:p>
      </dgm:t>
    </dgm:pt>
    <dgm:pt modelId="{0ED66A47-081B-42BC-BC9C-A4A546E49112}" type="sibTrans" cxnId="{EA6B47D8-339A-413A-ACE8-924C7C3368DD}">
      <dgm:prSet/>
      <dgm:spPr/>
      <dgm:t>
        <a:bodyPr/>
        <a:lstStyle/>
        <a:p>
          <a:endParaRPr lang="en-US"/>
        </a:p>
      </dgm:t>
    </dgm:pt>
    <dgm:pt modelId="{65175D53-433A-4D49-A02C-70CCEC7EE40D}">
      <dgm:prSet phldrT="[Text]"/>
      <dgm:spPr/>
      <dgm:t>
        <a:bodyPr/>
        <a:lstStyle/>
        <a:p>
          <a:r>
            <a:rPr lang="en-US" dirty="0"/>
            <a:t>FREE!!</a:t>
          </a:r>
        </a:p>
      </dgm:t>
    </dgm:pt>
    <dgm:pt modelId="{F8D75DDF-2055-4435-9763-573D286718C6}" type="parTrans" cxnId="{8E90FFF8-387C-4523-92C6-E42E7455523C}">
      <dgm:prSet/>
      <dgm:spPr/>
      <dgm:t>
        <a:bodyPr/>
        <a:lstStyle/>
        <a:p>
          <a:endParaRPr lang="en-US"/>
        </a:p>
      </dgm:t>
    </dgm:pt>
    <dgm:pt modelId="{B9DD8FD0-23C1-4891-82DE-31B6E770BA75}" type="sibTrans" cxnId="{8E90FFF8-387C-4523-92C6-E42E7455523C}">
      <dgm:prSet/>
      <dgm:spPr/>
      <dgm:t>
        <a:bodyPr/>
        <a:lstStyle/>
        <a:p>
          <a:endParaRPr lang="en-US"/>
        </a:p>
      </dgm:t>
    </dgm:pt>
    <dgm:pt modelId="{04F017A8-14A1-4D78-8E63-E98D2524FFD9}">
      <dgm:prSet phldrT="[Text]"/>
      <dgm:spPr/>
      <dgm:t>
        <a:bodyPr/>
        <a:lstStyle/>
        <a:p>
          <a:r>
            <a:rPr lang="en-US" dirty="0"/>
            <a:t>Complete Once Every Five Years</a:t>
          </a:r>
        </a:p>
      </dgm:t>
    </dgm:pt>
    <dgm:pt modelId="{A11A1C5F-D9CD-43F4-AF5C-29E65E08C139}" type="parTrans" cxnId="{4BBC8C8F-01D5-45C0-9CEE-A3269A08B88C}">
      <dgm:prSet/>
      <dgm:spPr/>
      <dgm:t>
        <a:bodyPr/>
        <a:lstStyle/>
        <a:p>
          <a:endParaRPr lang="en-US"/>
        </a:p>
      </dgm:t>
    </dgm:pt>
    <dgm:pt modelId="{B96E7197-1034-4350-8312-559174D98397}" type="sibTrans" cxnId="{4BBC8C8F-01D5-45C0-9CEE-A3269A08B88C}">
      <dgm:prSet/>
      <dgm:spPr/>
      <dgm:t>
        <a:bodyPr/>
        <a:lstStyle/>
        <a:p>
          <a:endParaRPr lang="en-US"/>
        </a:p>
      </dgm:t>
    </dgm:pt>
    <dgm:pt modelId="{3ED9ED7F-EA5D-41C8-9FAE-6CD7178FBEE7}">
      <dgm:prSet phldrT="[Text]"/>
      <dgm:spPr/>
      <dgm:t>
        <a:bodyPr/>
        <a:lstStyle/>
        <a:p>
          <a:r>
            <a:rPr lang="en-US" dirty="0"/>
            <a:t>Review of Stormwater Development and Re-Development Projects on  behalf of the Municipality</a:t>
          </a:r>
        </a:p>
      </dgm:t>
    </dgm:pt>
    <dgm:pt modelId="{3467F0FF-0086-4131-8A2A-20D7CA0E1FC4}" type="parTrans" cxnId="{32BCDEDE-E4B9-4AEB-B406-B5853410E5B2}">
      <dgm:prSet/>
      <dgm:spPr/>
      <dgm:t>
        <a:bodyPr/>
        <a:lstStyle/>
        <a:p>
          <a:endParaRPr lang="en-US"/>
        </a:p>
      </dgm:t>
    </dgm:pt>
    <dgm:pt modelId="{87BF315F-AC59-4952-80CD-C68950F4A04D}" type="sibTrans" cxnId="{32BCDEDE-E4B9-4AEB-B406-B5853410E5B2}">
      <dgm:prSet/>
      <dgm:spPr/>
      <dgm:t>
        <a:bodyPr/>
        <a:lstStyle/>
        <a:p>
          <a:endParaRPr lang="en-US"/>
        </a:p>
      </dgm:t>
    </dgm:pt>
    <dgm:pt modelId="{49ADFB6B-6758-435E-A0FE-CB76039B88D8}" type="pres">
      <dgm:prSet presAssocID="{E351AB60-E0BA-40C5-896E-E31C42BA8CC8}" presName="linear" presStyleCnt="0">
        <dgm:presLayoutVars>
          <dgm:animLvl val="lvl"/>
          <dgm:resizeHandles val="exact"/>
        </dgm:presLayoutVars>
      </dgm:prSet>
      <dgm:spPr/>
    </dgm:pt>
    <dgm:pt modelId="{15698BBE-8FA1-4AFD-B570-E65AD190C360}" type="pres">
      <dgm:prSet presAssocID="{657A930D-2DF4-4DAB-A0AB-A17618D2059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38B37D-15E5-48DD-A69F-F7FF80F468E6}" type="pres">
      <dgm:prSet presAssocID="{657A930D-2DF4-4DAB-A0AB-A17618D20592}" presName="childText" presStyleLbl="revTx" presStyleIdx="0" presStyleCnt="3">
        <dgm:presLayoutVars>
          <dgm:bulletEnabled val="1"/>
        </dgm:presLayoutVars>
      </dgm:prSet>
      <dgm:spPr/>
    </dgm:pt>
    <dgm:pt modelId="{792B1ABE-DCA6-4EF6-98C8-9F8A6B792EEE}" type="pres">
      <dgm:prSet presAssocID="{FF5585BF-38D6-48E8-A426-53A8CAC840B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5A109D-7776-4BFE-B48C-44390E366E0D}" type="pres">
      <dgm:prSet presAssocID="{FF5585BF-38D6-48E8-A426-53A8CAC840BC}" presName="childText" presStyleLbl="revTx" presStyleIdx="1" presStyleCnt="3">
        <dgm:presLayoutVars>
          <dgm:bulletEnabled val="1"/>
        </dgm:presLayoutVars>
      </dgm:prSet>
      <dgm:spPr/>
    </dgm:pt>
    <dgm:pt modelId="{34E5080A-96E0-4E7C-85BE-1D28168A21E8}" type="pres">
      <dgm:prSet presAssocID="{AC10B797-13F3-4AAF-992C-626F2EFAA6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969282-15EE-41DB-9FED-1660A6054043}" type="pres">
      <dgm:prSet presAssocID="{AC10B797-13F3-4AAF-992C-626F2EFAA699}" presName="childText" presStyleLbl="revTx" presStyleIdx="2" presStyleCnt="3">
        <dgm:presLayoutVars>
          <dgm:bulletEnabled val="1"/>
        </dgm:presLayoutVars>
      </dgm:prSet>
      <dgm:spPr/>
    </dgm:pt>
    <dgm:pt modelId="{CA689E7B-2C17-4346-B632-3276807F127C}" type="pres">
      <dgm:prSet presAssocID="{04F017A8-14A1-4D78-8E63-E98D2524FFD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BCDEDE-E4B9-4AEB-B406-B5853410E5B2}" srcId="{657A930D-2DF4-4DAB-A0AB-A17618D20592}" destId="{3ED9ED7F-EA5D-41C8-9FAE-6CD7178FBEE7}" srcOrd="0" destOrd="0" parTransId="{3467F0FF-0086-4131-8A2A-20D7CA0E1FC4}" sibTransId="{87BF315F-AC59-4952-80CD-C68950F4A04D}"/>
    <dgm:cxn modelId="{392C99F7-68FE-4DA9-B4F9-286418E6C4FB}" type="presOf" srcId="{FF5585BF-38D6-48E8-A426-53A8CAC840BC}" destId="{792B1ABE-DCA6-4EF6-98C8-9F8A6B792EEE}" srcOrd="0" destOrd="0" presId="urn:microsoft.com/office/officeart/2005/8/layout/vList2"/>
    <dgm:cxn modelId="{D363723F-9535-4FD1-A435-52243AA87500}" type="presOf" srcId="{65175D53-433A-4D49-A02C-70CCEC7EE40D}" destId="{B0969282-15EE-41DB-9FED-1660A6054043}" srcOrd="0" destOrd="1" presId="urn:microsoft.com/office/officeart/2005/8/layout/vList2"/>
    <dgm:cxn modelId="{47D8D282-E7CC-4BB7-A28E-1B60163932C2}" srcId="{FF5585BF-38D6-48E8-A426-53A8CAC840BC}" destId="{C613ADA3-AD82-4B36-B3E5-3EA60F9B611B}" srcOrd="1" destOrd="0" parTransId="{9F217044-4DFB-426C-A6DA-2363ABFE384E}" sibTransId="{128B7FE4-F71F-47A9-A272-FE10F74E6265}"/>
    <dgm:cxn modelId="{EA6B47D8-339A-413A-ACE8-924C7C3368DD}" srcId="{AC10B797-13F3-4AAF-992C-626F2EFAA699}" destId="{A88F20C4-14C2-4EC1-9B35-AD18FF56CA7D}" srcOrd="0" destOrd="0" parTransId="{665C18B1-69D3-4B5C-AA27-7C0E902C9D4A}" sibTransId="{0ED66A47-081B-42BC-BC9C-A4A546E49112}"/>
    <dgm:cxn modelId="{4E1B086D-6E2A-48FF-AA8D-49A2F0E2446B}" type="presOf" srcId="{E351AB60-E0BA-40C5-896E-E31C42BA8CC8}" destId="{49ADFB6B-6758-435E-A0FE-CB76039B88D8}" srcOrd="0" destOrd="0" presId="urn:microsoft.com/office/officeart/2005/8/layout/vList2"/>
    <dgm:cxn modelId="{F4BBF61C-12ED-4561-9AFE-93600D3BB18D}" type="presOf" srcId="{3ED9ED7F-EA5D-41C8-9FAE-6CD7178FBEE7}" destId="{A738B37D-15E5-48DD-A69F-F7FF80F468E6}" srcOrd="0" destOrd="0" presId="urn:microsoft.com/office/officeart/2005/8/layout/vList2"/>
    <dgm:cxn modelId="{A178A0EF-DAA9-4107-9A94-0FEEC9C3E35C}" srcId="{E351AB60-E0BA-40C5-896E-E31C42BA8CC8}" destId="{FF5585BF-38D6-48E8-A426-53A8CAC840BC}" srcOrd="1" destOrd="0" parTransId="{1CFF038A-B876-4775-B8C0-9F282DAA2611}" sibTransId="{BBA0033F-A663-44EB-9E4D-36B43B29EB92}"/>
    <dgm:cxn modelId="{023F7812-62FE-46EF-92A7-6F94B1FAC956}" srcId="{E351AB60-E0BA-40C5-896E-E31C42BA8CC8}" destId="{657A930D-2DF4-4DAB-A0AB-A17618D20592}" srcOrd="0" destOrd="0" parTransId="{55BCD18D-F8ED-4CC9-804A-9AE371FF676E}" sibTransId="{D1888F82-6812-45D8-AED4-ECE049563F15}"/>
    <dgm:cxn modelId="{4BBC8C8F-01D5-45C0-9CEE-A3269A08B88C}" srcId="{E351AB60-E0BA-40C5-896E-E31C42BA8CC8}" destId="{04F017A8-14A1-4D78-8E63-E98D2524FFD9}" srcOrd="3" destOrd="0" parTransId="{A11A1C5F-D9CD-43F4-AF5C-29E65E08C139}" sibTransId="{B96E7197-1034-4350-8312-559174D98397}"/>
    <dgm:cxn modelId="{F3B914E8-061B-4097-B509-643A9703EEE1}" srcId="{E351AB60-E0BA-40C5-896E-E31C42BA8CC8}" destId="{AC10B797-13F3-4AAF-992C-626F2EFAA699}" srcOrd="2" destOrd="0" parTransId="{A497E694-E328-4EC8-8431-6735DBF5FBDD}" sibTransId="{D53A87E1-C97A-4319-BAF1-D6299E1D1B34}"/>
    <dgm:cxn modelId="{B85C257C-C347-4BB8-8C72-DD36123F231C}" type="presOf" srcId="{C613ADA3-AD82-4B36-B3E5-3EA60F9B611B}" destId="{5C5A109D-7776-4BFE-B48C-44390E366E0D}" srcOrd="0" destOrd="1" presId="urn:microsoft.com/office/officeart/2005/8/layout/vList2"/>
    <dgm:cxn modelId="{F59C307C-86A7-4FBE-973E-B54301794A9B}" type="presOf" srcId="{04F017A8-14A1-4D78-8E63-E98D2524FFD9}" destId="{CA689E7B-2C17-4346-B632-3276807F127C}" srcOrd="0" destOrd="0" presId="urn:microsoft.com/office/officeart/2005/8/layout/vList2"/>
    <dgm:cxn modelId="{9C072B5A-003D-4BE0-B224-E1EBF786CFFB}" type="presOf" srcId="{AC10B797-13F3-4AAF-992C-626F2EFAA699}" destId="{34E5080A-96E0-4E7C-85BE-1D28168A21E8}" srcOrd="0" destOrd="0" presId="urn:microsoft.com/office/officeart/2005/8/layout/vList2"/>
    <dgm:cxn modelId="{139D3AE7-1344-4EBF-8A7D-1E6CDA68018A}" srcId="{FF5585BF-38D6-48E8-A426-53A8CAC840BC}" destId="{913C338F-B891-4E42-81FA-2D0A02BD15A9}" srcOrd="0" destOrd="0" parTransId="{9E1779B1-826B-4B54-B696-550136C795ED}" sibTransId="{188669EB-E3DC-44DA-A299-71D545AC66FD}"/>
    <dgm:cxn modelId="{2973EB1B-929D-4467-9153-B88E2355A4AD}" type="presOf" srcId="{913C338F-B891-4E42-81FA-2D0A02BD15A9}" destId="{5C5A109D-7776-4BFE-B48C-44390E366E0D}" srcOrd="0" destOrd="0" presId="urn:microsoft.com/office/officeart/2005/8/layout/vList2"/>
    <dgm:cxn modelId="{0B8FDC4C-038F-4CF2-BB11-73D05361730A}" type="presOf" srcId="{657A930D-2DF4-4DAB-A0AB-A17618D20592}" destId="{15698BBE-8FA1-4AFD-B570-E65AD190C360}" srcOrd="0" destOrd="0" presId="urn:microsoft.com/office/officeart/2005/8/layout/vList2"/>
    <dgm:cxn modelId="{8E90FFF8-387C-4523-92C6-E42E7455523C}" srcId="{AC10B797-13F3-4AAF-992C-626F2EFAA699}" destId="{65175D53-433A-4D49-A02C-70CCEC7EE40D}" srcOrd="1" destOrd="0" parTransId="{F8D75DDF-2055-4435-9763-573D286718C6}" sibTransId="{B9DD8FD0-23C1-4891-82DE-31B6E770BA75}"/>
    <dgm:cxn modelId="{CD5EE5D6-CE2A-4E85-ACED-8AB94C8FBA90}" type="presOf" srcId="{A88F20C4-14C2-4EC1-9B35-AD18FF56CA7D}" destId="{B0969282-15EE-41DB-9FED-1660A6054043}" srcOrd="0" destOrd="0" presId="urn:microsoft.com/office/officeart/2005/8/layout/vList2"/>
    <dgm:cxn modelId="{684E3138-0EB1-4243-B2CD-99A34A1A6F2F}" type="presParOf" srcId="{49ADFB6B-6758-435E-A0FE-CB76039B88D8}" destId="{15698BBE-8FA1-4AFD-B570-E65AD190C360}" srcOrd="0" destOrd="0" presId="urn:microsoft.com/office/officeart/2005/8/layout/vList2"/>
    <dgm:cxn modelId="{E83E0A86-A2BF-471A-9EB0-1C5FF45424C8}" type="presParOf" srcId="{49ADFB6B-6758-435E-A0FE-CB76039B88D8}" destId="{A738B37D-15E5-48DD-A69F-F7FF80F468E6}" srcOrd="1" destOrd="0" presId="urn:microsoft.com/office/officeart/2005/8/layout/vList2"/>
    <dgm:cxn modelId="{08A7608A-1A3B-4834-BA4D-F51FF3D3D46B}" type="presParOf" srcId="{49ADFB6B-6758-435E-A0FE-CB76039B88D8}" destId="{792B1ABE-DCA6-4EF6-98C8-9F8A6B792EEE}" srcOrd="2" destOrd="0" presId="urn:microsoft.com/office/officeart/2005/8/layout/vList2"/>
    <dgm:cxn modelId="{DDA0F3EA-861D-456F-A02B-4E463623CD78}" type="presParOf" srcId="{49ADFB6B-6758-435E-A0FE-CB76039B88D8}" destId="{5C5A109D-7776-4BFE-B48C-44390E366E0D}" srcOrd="3" destOrd="0" presId="urn:microsoft.com/office/officeart/2005/8/layout/vList2"/>
    <dgm:cxn modelId="{6A14C431-8660-491B-AA68-E4964923D4BB}" type="presParOf" srcId="{49ADFB6B-6758-435E-A0FE-CB76039B88D8}" destId="{34E5080A-96E0-4E7C-85BE-1D28168A21E8}" srcOrd="4" destOrd="0" presId="urn:microsoft.com/office/officeart/2005/8/layout/vList2"/>
    <dgm:cxn modelId="{71346DE3-7C81-4BAB-8DCB-F1B475DBBB8B}" type="presParOf" srcId="{49ADFB6B-6758-435E-A0FE-CB76039B88D8}" destId="{B0969282-15EE-41DB-9FED-1660A6054043}" srcOrd="5" destOrd="0" presId="urn:microsoft.com/office/officeart/2005/8/layout/vList2"/>
    <dgm:cxn modelId="{AE1EF1B9-66C2-4548-B21F-F11C2A5F45A2}" type="presParOf" srcId="{49ADFB6B-6758-435E-A0FE-CB76039B88D8}" destId="{CA689E7B-2C17-4346-B632-3276807F12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149F53-EEB3-49AA-8D75-92D79FE72AFF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6313AE-59FB-4BDD-8AF0-7CD60A0B204F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Court Ruling  </a:t>
          </a:r>
        </a:p>
      </dgm:t>
    </dgm:pt>
    <dgm:pt modelId="{193B42C1-B764-45AB-AB6C-18F59F2CA90F}" type="parTrans" cxnId="{4048AF0E-EC2B-44D2-B94B-CA219BBBB4C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E0D5032-72AA-447C-A8C8-FC6C2F74B711}" type="sibTrans" cxnId="{4048AF0E-EC2B-44D2-B94B-CA219BBBB4C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2D3AF9B-F734-4248-8D83-C7E189D0D7B0}">
      <dgm:prSet custT="1"/>
      <dgm:spPr/>
      <dgm:t>
        <a:bodyPr/>
        <a:lstStyle/>
        <a:p>
          <a:pPr rtl="0"/>
          <a:r>
            <a:rPr lang="en-US" sz="1600" dirty="0">
              <a:latin typeface="Arial Narrow" panose="020B0606020202030204" pitchFamily="34" charset="0"/>
            </a:rPr>
            <a:t>Nonstructural Stormwater Strategies Point System is not adopted through APA Rulemaking Process</a:t>
          </a:r>
        </a:p>
      </dgm:t>
    </dgm:pt>
    <dgm:pt modelId="{EAC934CC-6D43-4AC1-B876-C43EAB878A11}" type="parTrans" cxnId="{DCE6071F-B604-47B8-AA73-0BDAA91F51A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1EEFCF1-8C8A-4F8F-8134-DE360E5194AA}" type="sibTrans" cxnId="{DCE6071F-B604-47B8-AA73-0BDAA91F51A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896819C-B378-4848-AB06-50A873CBAF3B}">
      <dgm:prSet/>
      <dgm:spPr/>
      <dgm:t>
        <a:bodyPr/>
        <a:lstStyle/>
        <a:p>
          <a:pPr rtl="0"/>
          <a:r>
            <a:rPr lang="en-US" baseline="0" dirty="0">
              <a:latin typeface="Arial Narrow" panose="020B0606020202030204" pitchFamily="34" charset="0"/>
            </a:rPr>
            <a:t>NJDEP Work Group M</a:t>
          </a:r>
          <a:r>
            <a:rPr lang="en-US" dirty="0">
              <a:latin typeface="Arial Narrow" panose="020B0606020202030204" pitchFamily="34" charset="0"/>
            </a:rPr>
            <a:t>eetings </a:t>
          </a:r>
        </a:p>
      </dgm:t>
    </dgm:pt>
    <dgm:pt modelId="{2F778A7E-FD9D-435B-B2BE-D33100F26775}" type="parTrans" cxnId="{B57B8759-8BAD-442E-B132-C079E8C235B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2A9685F-03E7-4C46-9451-263C628F6905}" type="sibTrans" cxnId="{B57B8759-8BAD-442E-B132-C079E8C235B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DB6CB5B-1057-4662-BD93-129C6854D153}">
      <dgm:prSet custT="1"/>
      <dgm:spPr/>
      <dgm:t>
        <a:bodyPr anchor="ctr"/>
        <a:lstStyle/>
        <a:p>
          <a:pPr rtl="0"/>
          <a:r>
            <a:rPr lang="en-US" sz="1600" dirty="0">
              <a:latin typeface="Arial Narrow" panose="020B0606020202030204" pitchFamily="34" charset="0"/>
            </a:rPr>
            <a:t>Develop objective quantifiable standard</a:t>
          </a:r>
        </a:p>
      </dgm:t>
    </dgm:pt>
    <dgm:pt modelId="{75ED7ED9-D5F1-4DCA-BFFC-30467270C686}" type="parTrans" cxnId="{8B3FFD7F-B3BF-4383-B3BD-AD8F0A7B1EE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2A498E5-1EE4-44E7-B898-A31E36CEDC46}" type="sibTrans" cxnId="{8B3FFD7F-B3BF-4383-B3BD-AD8F0A7B1EE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095F3DC-44C0-43B2-B878-A5F782CB32B7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Stakeholder Meetings </a:t>
          </a:r>
        </a:p>
      </dgm:t>
    </dgm:pt>
    <dgm:pt modelId="{3E683663-B52A-4E70-840C-A2D5EACA81E9}" type="parTrans" cxnId="{33F06D40-F433-435B-81E5-B818D244DAA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E775ED6-9B6F-4846-B773-6DD547C9CE79}" type="sibTrans" cxnId="{33F06D40-F433-435B-81E5-B818D244DAA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CA2A997-A68C-4154-8340-D5587EC57663}">
      <dgm:prSet custT="1"/>
      <dgm:spPr/>
      <dgm:t>
        <a:bodyPr/>
        <a:lstStyle/>
        <a:p>
          <a:pPr rtl="0"/>
          <a:r>
            <a:rPr lang="en-US" sz="1600" b="1" dirty="0">
              <a:latin typeface="Arial Narrow" panose="020B0606020202030204" pitchFamily="34" charset="0"/>
            </a:rPr>
            <a:t>Round 1</a:t>
          </a:r>
          <a:endParaRPr lang="en-US" sz="1600" dirty="0">
            <a:latin typeface="Arial Narrow" panose="020B0606020202030204" pitchFamily="34" charset="0"/>
          </a:endParaRPr>
        </a:p>
      </dgm:t>
    </dgm:pt>
    <dgm:pt modelId="{B0AB0124-79CA-4EC9-B52D-29ECB2D922D8}" type="parTrans" cxnId="{DE6E5281-7D87-4D0B-86B0-331256FA4F8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D59E04F5-5A1C-4768-8042-DD066C37E596}" type="sibTrans" cxnId="{DE6E5281-7D87-4D0B-86B0-331256FA4F8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F365DA1-ABBB-46A7-B944-20366D2AF4FE}">
      <dgm:prSet custT="1"/>
      <dgm:spPr/>
      <dgm:t>
        <a:bodyPr/>
        <a:lstStyle/>
        <a:p>
          <a:pPr rtl="0"/>
          <a:r>
            <a:rPr lang="en-US" sz="1600" b="1" dirty="0">
              <a:latin typeface="Arial Narrow" panose="020B0606020202030204" pitchFamily="34" charset="0"/>
            </a:rPr>
            <a:t>Round 2           </a:t>
          </a:r>
          <a:r>
            <a:rPr lang="en-US" sz="1600" dirty="0">
              <a:latin typeface="Arial Narrow" panose="020B0606020202030204" pitchFamily="34" charset="0"/>
            </a:rPr>
            <a:t>March 2017</a:t>
          </a:r>
          <a:br>
            <a:rPr lang="en-US" sz="1600" dirty="0">
              <a:latin typeface="Arial Narrow" panose="020B0606020202030204" pitchFamily="34" charset="0"/>
            </a:rPr>
          </a:br>
          <a:endParaRPr lang="en-US" sz="1600" dirty="0">
            <a:latin typeface="Arial Narrow" panose="020B0606020202030204" pitchFamily="34" charset="0"/>
          </a:endParaRPr>
        </a:p>
      </dgm:t>
    </dgm:pt>
    <dgm:pt modelId="{71FF300F-E638-4145-9514-19EADCEE650D}" type="parTrans" cxnId="{7CA8E0CB-CCE5-4564-90EC-EC566390F040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CABF7C1-F9C6-47A0-A786-A64396B9C565}" type="sibTrans" cxnId="{7CA8E0CB-CCE5-4564-90EC-EC566390F040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24D4A20-118E-4132-8157-3F9F784536E2}">
      <dgm:prSet custT="1"/>
      <dgm:spPr/>
      <dgm:t>
        <a:bodyPr anchor="ctr"/>
        <a:lstStyle/>
        <a:p>
          <a:pPr rtl="0"/>
          <a:r>
            <a:rPr lang="en-US" sz="1600" dirty="0">
              <a:latin typeface="Arial Narrow" panose="020B0606020202030204" pitchFamily="34" charset="0"/>
            </a:rPr>
            <a:t>Not conflict with other requirements</a:t>
          </a:r>
        </a:p>
      </dgm:t>
    </dgm:pt>
    <dgm:pt modelId="{D29E12A7-D3E7-4E5D-AB28-7AF1E8F6FBBF}" type="parTrans" cxnId="{B821A5FF-F93C-4469-A541-D8C39538C69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B92684D-CEF5-4F21-8EC9-6719535B2E4E}" type="sibTrans" cxnId="{B821A5FF-F93C-4469-A541-D8C39538C69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72A2837-D604-47DC-A3E0-388E740C2396}">
      <dgm:prSet custT="1"/>
      <dgm:spPr/>
      <dgm:t>
        <a:bodyPr anchor="ctr"/>
        <a:lstStyle/>
        <a:p>
          <a:pPr rtl="0"/>
          <a:r>
            <a:rPr lang="en-US" sz="1600" dirty="0">
              <a:latin typeface="Arial Narrow" panose="020B0606020202030204" pitchFamily="34" charset="0"/>
            </a:rPr>
            <a:t>Flexible enough to apply across State</a:t>
          </a:r>
        </a:p>
      </dgm:t>
    </dgm:pt>
    <dgm:pt modelId="{9F60F36C-1ACB-4C6B-A6DD-6D425A780CE2}" type="parTrans" cxnId="{769B8191-A14E-4FFB-A7AE-EB1D2184C3CB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9422151-88BB-4F40-AF00-76A6A0F4E745}" type="sibTrans" cxnId="{769B8191-A14E-4FFB-A7AE-EB1D2184C3CB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56CD312-5430-463D-B666-081E9983A183}">
      <dgm:prSet custT="1"/>
      <dgm:spPr/>
      <dgm:t>
        <a:bodyPr anchor="ctr"/>
        <a:lstStyle/>
        <a:p>
          <a:pPr rtl="0"/>
          <a:endParaRPr lang="en-US" sz="1600" dirty="0">
            <a:latin typeface="Arial Narrow" panose="020B0606020202030204" pitchFamily="34" charset="0"/>
          </a:endParaRPr>
        </a:p>
      </dgm:t>
    </dgm:pt>
    <dgm:pt modelId="{864EDA38-F2E1-4D82-AE18-0AC6D720CDFF}" type="parTrans" cxnId="{440D9228-167C-4041-9E12-AF0AC0F92AFF}">
      <dgm:prSet/>
      <dgm:spPr/>
      <dgm:t>
        <a:bodyPr/>
        <a:lstStyle/>
        <a:p>
          <a:endParaRPr lang="en-US"/>
        </a:p>
      </dgm:t>
    </dgm:pt>
    <dgm:pt modelId="{2570ADFC-EA6F-4F50-A273-5BC74C289D23}" type="sibTrans" cxnId="{440D9228-167C-4041-9E12-AF0AC0F92AFF}">
      <dgm:prSet/>
      <dgm:spPr/>
      <dgm:t>
        <a:bodyPr/>
        <a:lstStyle/>
        <a:p>
          <a:endParaRPr lang="en-US"/>
        </a:p>
      </dgm:t>
    </dgm:pt>
    <dgm:pt modelId="{12B4A107-B7C3-4BBC-A933-142DF2A04659}">
      <dgm:prSet custT="1"/>
      <dgm:spPr/>
      <dgm:t>
        <a:bodyPr anchor="ctr"/>
        <a:lstStyle/>
        <a:p>
          <a:pPr rtl="0"/>
          <a:endParaRPr lang="en-US" sz="1600" dirty="0">
            <a:latin typeface="Arial Narrow" panose="020B0606020202030204" pitchFamily="34" charset="0"/>
          </a:endParaRPr>
        </a:p>
      </dgm:t>
    </dgm:pt>
    <dgm:pt modelId="{86028C89-8102-4FB5-80FD-D213FF7F8B38}" type="parTrans" cxnId="{FB9D7402-EF51-4603-B1ED-6628961B97EC}">
      <dgm:prSet/>
      <dgm:spPr/>
      <dgm:t>
        <a:bodyPr/>
        <a:lstStyle/>
        <a:p>
          <a:endParaRPr lang="en-US"/>
        </a:p>
      </dgm:t>
    </dgm:pt>
    <dgm:pt modelId="{FFA460AF-C70F-4790-B237-B1374F3F8784}" type="sibTrans" cxnId="{FB9D7402-EF51-4603-B1ED-6628961B97EC}">
      <dgm:prSet/>
      <dgm:spPr/>
      <dgm:t>
        <a:bodyPr/>
        <a:lstStyle/>
        <a:p>
          <a:endParaRPr lang="en-US"/>
        </a:p>
      </dgm:t>
    </dgm:pt>
    <dgm:pt modelId="{4DB10A41-FB07-4181-967C-2AE94009A09D}">
      <dgm:prSet custT="1"/>
      <dgm:spPr/>
      <dgm:t>
        <a:bodyPr/>
        <a:lstStyle/>
        <a:p>
          <a:pPr rtl="0"/>
          <a:endParaRPr lang="en-US" sz="1600" dirty="0">
            <a:latin typeface="Arial Narrow" panose="020B0606020202030204" pitchFamily="34" charset="0"/>
          </a:endParaRPr>
        </a:p>
      </dgm:t>
    </dgm:pt>
    <dgm:pt modelId="{958DFFF0-74AC-4F9A-8C95-FD65545A9E71}" type="parTrans" cxnId="{821ABB1C-BBCD-44E3-A340-E4F8C03C9B77}">
      <dgm:prSet/>
      <dgm:spPr/>
      <dgm:t>
        <a:bodyPr/>
        <a:lstStyle/>
        <a:p>
          <a:endParaRPr lang="en-US"/>
        </a:p>
      </dgm:t>
    </dgm:pt>
    <dgm:pt modelId="{8AD28E73-FCA4-4254-BE74-7F709B3969FC}" type="sibTrans" cxnId="{821ABB1C-BBCD-44E3-A340-E4F8C03C9B77}">
      <dgm:prSet/>
      <dgm:spPr/>
      <dgm:t>
        <a:bodyPr/>
        <a:lstStyle/>
        <a:p>
          <a:endParaRPr lang="en-US"/>
        </a:p>
      </dgm:t>
    </dgm:pt>
    <dgm:pt modelId="{83FAB7D8-D19E-4F9B-AE34-B87FCE2387DD}">
      <dgm:prSet custT="1"/>
      <dgm:spPr/>
      <dgm:t>
        <a:bodyPr/>
        <a:lstStyle/>
        <a:p>
          <a:pPr rtl="0"/>
          <a:r>
            <a:rPr lang="en-US" sz="1600" b="1" dirty="0">
              <a:latin typeface="Arial Narrow" panose="020B0606020202030204" pitchFamily="34" charset="0"/>
            </a:rPr>
            <a:t> </a:t>
          </a:r>
          <a:r>
            <a:rPr lang="en-US" sz="1600" dirty="0">
              <a:latin typeface="Arial Narrow" panose="020B0606020202030204" pitchFamily="34" charset="0"/>
            </a:rPr>
            <a:t>October 2014  – Spring 2015</a:t>
          </a:r>
        </a:p>
      </dgm:t>
    </dgm:pt>
    <dgm:pt modelId="{FF2DFDAF-B61D-4B5A-98E9-4490D70F534F}" type="sibTrans" cxnId="{34B70188-13C4-4536-8F9D-1D08FDB7E773}">
      <dgm:prSet/>
      <dgm:spPr/>
      <dgm:t>
        <a:bodyPr/>
        <a:lstStyle/>
        <a:p>
          <a:endParaRPr lang="en-US"/>
        </a:p>
      </dgm:t>
    </dgm:pt>
    <dgm:pt modelId="{7F2C8104-B116-4856-A5DB-FA9A998D575E}" type="parTrans" cxnId="{34B70188-13C4-4536-8F9D-1D08FDB7E773}">
      <dgm:prSet/>
      <dgm:spPr/>
      <dgm:t>
        <a:bodyPr/>
        <a:lstStyle/>
        <a:p>
          <a:endParaRPr lang="en-US"/>
        </a:p>
      </dgm:t>
    </dgm:pt>
    <dgm:pt modelId="{8A81F3A5-D0FD-4127-B241-A9179E55E3C5}" type="pres">
      <dgm:prSet presAssocID="{3E149F53-EEB3-49AA-8D75-92D79FE72AFF}" presName="Name0" presStyleCnt="0">
        <dgm:presLayoutVars>
          <dgm:dir/>
          <dgm:animLvl val="lvl"/>
          <dgm:resizeHandles val="exact"/>
        </dgm:presLayoutVars>
      </dgm:prSet>
      <dgm:spPr/>
    </dgm:pt>
    <dgm:pt modelId="{FE4745C6-CBB1-473D-9FED-28FFA8468CD5}" type="pres">
      <dgm:prSet presAssocID="{3E149F53-EEB3-49AA-8D75-92D79FE72AFF}" presName="tSp" presStyleCnt="0"/>
      <dgm:spPr/>
    </dgm:pt>
    <dgm:pt modelId="{A8EFEE45-BBEE-4D07-AB90-545C270AEDF6}" type="pres">
      <dgm:prSet presAssocID="{3E149F53-EEB3-49AA-8D75-92D79FE72AFF}" presName="bSp" presStyleCnt="0"/>
      <dgm:spPr/>
    </dgm:pt>
    <dgm:pt modelId="{2407E985-5EF0-4B34-A03C-0BDEB412B9DC}" type="pres">
      <dgm:prSet presAssocID="{3E149F53-EEB3-49AA-8D75-92D79FE72AFF}" presName="process" presStyleCnt="0"/>
      <dgm:spPr/>
    </dgm:pt>
    <dgm:pt modelId="{2C93C4A2-6A10-4AE3-AC00-6D14B4832408}" type="pres">
      <dgm:prSet presAssocID="{4C6313AE-59FB-4BDD-8AF0-7CD60A0B204F}" presName="composite1" presStyleCnt="0"/>
      <dgm:spPr/>
    </dgm:pt>
    <dgm:pt modelId="{F118BBF2-3461-4F42-9A91-0A77E7ECBF07}" type="pres">
      <dgm:prSet presAssocID="{4C6313AE-59FB-4BDD-8AF0-7CD60A0B204F}" presName="dummyNode1" presStyleLbl="node1" presStyleIdx="0" presStyleCnt="3"/>
      <dgm:spPr/>
    </dgm:pt>
    <dgm:pt modelId="{1851AD6C-2770-4532-9296-E0B69E8022C4}" type="pres">
      <dgm:prSet presAssocID="{4C6313AE-59FB-4BDD-8AF0-7CD60A0B204F}" presName="childNode1" presStyleLbl="bgAcc1" presStyleIdx="0" presStyleCnt="3" custScaleX="170800" custScaleY="103442" custLinFactNeighborX="520" custLinFactNeighborY="10093">
        <dgm:presLayoutVars>
          <dgm:bulletEnabled val="1"/>
        </dgm:presLayoutVars>
      </dgm:prSet>
      <dgm:spPr/>
    </dgm:pt>
    <dgm:pt modelId="{E7449133-FCAE-49DE-ADDA-BD021BE4CCEB}" type="pres">
      <dgm:prSet presAssocID="{4C6313AE-59FB-4BDD-8AF0-7CD60A0B204F}" presName="childNode1tx" presStyleLbl="bgAcc1" presStyleIdx="0" presStyleCnt="3">
        <dgm:presLayoutVars>
          <dgm:bulletEnabled val="1"/>
        </dgm:presLayoutVars>
      </dgm:prSet>
      <dgm:spPr/>
    </dgm:pt>
    <dgm:pt modelId="{E954DA88-1E37-4E4B-89A5-B174316FF876}" type="pres">
      <dgm:prSet presAssocID="{4C6313AE-59FB-4BDD-8AF0-7CD60A0B204F}" presName="parentNode1" presStyleLbl="node1" presStyleIdx="0" presStyleCnt="3" custScaleX="128640" custScaleY="108205" custLinFactNeighborX="23031" custLinFactNeighborY="46194">
        <dgm:presLayoutVars>
          <dgm:chMax val="1"/>
          <dgm:bulletEnabled val="1"/>
        </dgm:presLayoutVars>
      </dgm:prSet>
      <dgm:spPr/>
    </dgm:pt>
    <dgm:pt modelId="{6704450A-5407-412D-B446-83917E250D75}" type="pres">
      <dgm:prSet presAssocID="{4C6313AE-59FB-4BDD-8AF0-7CD60A0B204F}" presName="connSite1" presStyleCnt="0"/>
      <dgm:spPr/>
    </dgm:pt>
    <dgm:pt modelId="{55C7C732-C410-408D-AA7F-4007A05ED1C1}" type="pres">
      <dgm:prSet presAssocID="{9E0D5032-72AA-447C-A8C8-FC6C2F74B711}" presName="Name9" presStyleLbl="sibTrans2D1" presStyleIdx="0" presStyleCnt="2" custAng="673504" custLinFactNeighborX="-12309" custLinFactNeighborY="6482"/>
      <dgm:spPr/>
    </dgm:pt>
    <dgm:pt modelId="{0B80125E-82F7-4A28-A088-7293A745ABCF}" type="pres">
      <dgm:prSet presAssocID="{3896819C-B378-4848-AB06-50A873CBAF3B}" presName="composite2" presStyleCnt="0"/>
      <dgm:spPr/>
    </dgm:pt>
    <dgm:pt modelId="{B379F56F-AD01-4137-B42B-A22F64A019F1}" type="pres">
      <dgm:prSet presAssocID="{3896819C-B378-4848-AB06-50A873CBAF3B}" presName="dummyNode2" presStyleLbl="node1" presStyleIdx="0" presStyleCnt="3"/>
      <dgm:spPr/>
    </dgm:pt>
    <dgm:pt modelId="{46559104-BD8E-42AB-BDAF-6DC93E66185F}" type="pres">
      <dgm:prSet presAssocID="{3896819C-B378-4848-AB06-50A873CBAF3B}" presName="childNode2" presStyleLbl="bgAcc1" presStyleIdx="1" presStyleCnt="3" custScaleX="154374" custScaleY="178859" custLinFactNeighborY="7983">
        <dgm:presLayoutVars>
          <dgm:bulletEnabled val="1"/>
        </dgm:presLayoutVars>
      </dgm:prSet>
      <dgm:spPr/>
    </dgm:pt>
    <dgm:pt modelId="{7BBCEB3A-BEB4-467D-A11E-AD7E69CF0A8A}" type="pres">
      <dgm:prSet presAssocID="{3896819C-B378-4848-AB06-50A873CBAF3B}" presName="childNode2tx" presStyleLbl="bgAcc1" presStyleIdx="1" presStyleCnt="3">
        <dgm:presLayoutVars>
          <dgm:bulletEnabled val="1"/>
        </dgm:presLayoutVars>
      </dgm:prSet>
      <dgm:spPr/>
    </dgm:pt>
    <dgm:pt modelId="{50A44C48-FAC5-4F5C-AB6D-F47F1AD8172C}" type="pres">
      <dgm:prSet presAssocID="{3896819C-B378-4848-AB06-50A873CBAF3B}" presName="parentNode2" presStyleLbl="node1" presStyleIdx="1" presStyleCnt="3" custScaleX="144095" custLinFactNeighborX="14203" custLinFactNeighborY="-52989">
        <dgm:presLayoutVars>
          <dgm:chMax val="0"/>
          <dgm:bulletEnabled val="1"/>
        </dgm:presLayoutVars>
      </dgm:prSet>
      <dgm:spPr/>
    </dgm:pt>
    <dgm:pt modelId="{16663F14-838F-4EC7-AA6D-967ED82CAEF3}" type="pres">
      <dgm:prSet presAssocID="{3896819C-B378-4848-AB06-50A873CBAF3B}" presName="connSite2" presStyleCnt="0"/>
      <dgm:spPr/>
    </dgm:pt>
    <dgm:pt modelId="{3BE86E11-D5A2-439B-ADB8-B7A1092B96A6}" type="pres">
      <dgm:prSet presAssocID="{92A9685F-03E7-4C46-9451-263C628F6905}" presName="Name18" presStyleLbl="sibTrans2D1" presStyleIdx="1" presStyleCnt="2" custAng="21421441" custScaleX="86397" custScaleY="128955" custLinFactNeighborX="23010" custLinFactNeighborY="854"/>
      <dgm:spPr/>
    </dgm:pt>
    <dgm:pt modelId="{9FB11337-89B5-48BD-99E1-D40CF737C468}" type="pres">
      <dgm:prSet presAssocID="{2095F3DC-44C0-43B2-B878-A5F782CB32B7}" presName="composite1" presStyleCnt="0"/>
      <dgm:spPr/>
    </dgm:pt>
    <dgm:pt modelId="{3311ED2A-D555-4285-8710-28CE193F6AC4}" type="pres">
      <dgm:prSet presAssocID="{2095F3DC-44C0-43B2-B878-A5F782CB32B7}" presName="dummyNode1" presStyleLbl="node1" presStyleIdx="1" presStyleCnt="3"/>
      <dgm:spPr/>
    </dgm:pt>
    <dgm:pt modelId="{46F8A8C4-D954-4F14-8B72-E5CF42660897}" type="pres">
      <dgm:prSet presAssocID="{2095F3DC-44C0-43B2-B878-A5F782CB32B7}" presName="childNode1" presStyleLbl="bgAcc1" presStyleIdx="2" presStyleCnt="3" custScaleX="118246" custScaleY="132239" custLinFactNeighborX="722" custLinFactNeighborY="3182">
        <dgm:presLayoutVars>
          <dgm:bulletEnabled val="1"/>
        </dgm:presLayoutVars>
      </dgm:prSet>
      <dgm:spPr/>
    </dgm:pt>
    <dgm:pt modelId="{CD9056D7-CE1D-4604-9F8C-6660C0FFCEAD}" type="pres">
      <dgm:prSet presAssocID="{2095F3DC-44C0-43B2-B878-A5F782CB32B7}" presName="childNode1tx" presStyleLbl="bgAcc1" presStyleIdx="2" presStyleCnt="3">
        <dgm:presLayoutVars>
          <dgm:bulletEnabled val="1"/>
        </dgm:presLayoutVars>
      </dgm:prSet>
      <dgm:spPr/>
    </dgm:pt>
    <dgm:pt modelId="{EFDD04C1-A4F8-4873-B2E2-532A3CFB4F17}" type="pres">
      <dgm:prSet presAssocID="{2095F3DC-44C0-43B2-B878-A5F782CB32B7}" presName="parentNode1" presStyleLbl="node1" presStyleIdx="2" presStyleCnt="3" custLinFactNeighborX="1346" custLinFactNeighborY="75984">
        <dgm:presLayoutVars>
          <dgm:chMax val="1"/>
          <dgm:bulletEnabled val="1"/>
        </dgm:presLayoutVars>
      </dgm:prSet>
      <dgm:spPr/>
    </dgm:pt>
    <dgm:pt modelId="{69916E8B-6B48-48A0-8927-1B56E0D342AA}" type="pres">
      <dgm:prSet presAssocID="{2095F3DC-44C0-43B2-B878-A5F782CB32B7}" presName="connSite1" presStyleCnt="0"/>
      <dgm:spPr/>
    </dgm:pt>
  </dgm:ptLst>
  <dgm:cxnLst>
    <dgm:cxn modelId="{079ECE3D-F3DA-428B-93A9-D76E7CD13850}" type="presOf" srcId="{12B4A107-B7C3-4BBC-A933-142DF2A04659}" destId="{7BBCEB3A-BEB4-467D-A11E-AD7E69CF0A8A}" srcOrd="1" destOrd="3" presId="urn:microsoft.com/office/officeart/2005/8/layout/hProcess4"/>
    <dgm:cxn modelId="{2B465E01-85FE-4BE1-89B1-2AD50E347BFD}" type="presOf" srcId="{83FAB7D8-D19E-4F9B-AE34-B87FCE2387DD}" destId="{CD9056D7-CE1D-4604-9F8C-6660C0FFCEAD}" srcOrd="1" destOrd="1" presId="urn:microsoft.com/office/officeart/2005/8/layout/hProcess4"/>
    <dgm:cxn modelId="{B57B8759-8BAD-442E-B132-C079E8C235B3}" srcId="{3E149F53-EEB3-49AA-8D75-92D79FE72AFF}" destId="{3896819C-B378-4848-AB06-50A873CBAF3B}" srcOrd="1" destOrd="0" parTransId="{2F778A7E-FD9D-435B-B2BE-D33100F26775}" sibTransId="{92A9685F-03E7-4C46-9451-263C628F6905}"/>
    <dgm:cxn modelId="{440D9228-167C-4041-9E12-AF0AC0F92AFF}" srcId="{3896819C-B378-4848-AB06-50A873CBAF3B}" destId="{356CD312-5430-463D-B666-081E9983A183}" srcOrd="1" destOrd="0" parTransId="{864EDA38-F2E1-4D82-AE18-0AC6D720CDFF}" sibTransId="{2570ADFC-EA6F-4F50-A273-5BC74C289D23}"/>
    <dgm:cxn modelId="{C211112C-9B65-4D36-BC24-F63EF01A1553}" type="presOf" srcId="{672A2837-D604-47DC-A3E0-388E740C2396}" destId="{7BBCEB3A-BEB4-467D-A11E-AD7E69CF0A8A}" srcOrd="1" destOrd="4" presId="urn:microsoft.com/office/officeart/2005/8/layout/hProcess4"/>
    <dgm:cxn modelId="{DCE6071F-B604-47B8-AA73-0BDAA91F51AD}" srcId="{4C6313AE-59FB-4BDD-8AF0-7CD60A0B204F}" destId="{52D3AF9B-F734-4248-8D83-C7E189D0D7B0}" srcOrd="0" destOrd="0" parTransId="{EAC934CC-6D43-4AC1-B876-C43EAB878A11}" sibTransId="{91EEFCF1-8C8A-4F8F-8134-DE360E5194AA}"/>
    <dgm:cxn modelId="{769B8191-A14E-4FFB-A7AE-EB1D2184C3CB}" srcId="{3896819C-B378-4848-AB06-50A873CBAF3B}" destId="{672A2837-D604-47DC-A3E0-388E740C2396}" srcOrd="4" destOrd="0" parTransId="{9F60F36C-1ACB-4C6B-A6DD-6D425A780CE2}" sibTransId="{49422151-88BB-4F40-AF00-76A6A0F4E745}"/>
    <dgm:cxn modelId="{DC04CFCC-642E-4760-AEA5-78F630189D73}" type="presOf" srcId="{9E0D5032-72AA-447C-A8C8-FC6C2F74B711}" destId="{55C7C732-C410-408D-AA7F-4007A05ED1C1}" srcOrd="0" destOrd="0" presId="urn:microsoft.com/office/officeart/2005/8/layout/hProcess4"/>
    <dgm:cxn modelId="{E5D30244-8A28-4117-ABFE-22914FFDCF05}" type="presOf" srcId="{92A9685F-03E7-4C46-9451-263C628F6905}" destId="{3BE86E11-D5A2-439B-ADB8-B7A1092B96A6}" srcOrd="0" destOrd="0" presId="urn:microsoft.com/office/officeart/2005/8/layout/hProcess4"/>
    <dgm:cxn modelId="{29365BA6-8ADD-4049-8A46-344CDF046B21}" type="presOf" srcId="{4F365DA1-ABBB-46A7-B944-20366D2AF4FE}" destId="{46F8A8C4-D954-4F14-8B72-E5CF42660897}" srcOrd="0" destOrd="3" presId="urn:microsoft.com/office/officeart/2005/8/layout/hProcess4"/>
    <dgm:cxn modelId="{8B3FFD7F-B3BF-4383-B3BD-AD8F0A7B1EE6}" srcId="{3896819C-B378-4848-AB06-50A873CBAF3B}" destId="{CDB6CB5B-1057-4662-BD93-129C6854D153}" srcOrd="0" destOrd="0" parTransId="{75ED7ED9-D5F1-4DCA-BFFC-30467270C686}" sibTransId="{52A498E5-1EE4-44E7-B898-A31E36CEDC46}"/>
    <dgm:cxn modelId="{B821A5FF-F93C-4469-A541-D8C39538C69E}" srcId="{3896819C-B378-4848-AB06-50A873CBAF3B}" destId="{424D4A20-118E-4132-8157-3F9F784536E2}" srcOrd="2" destOrd="0" parTransId="{D29E12A7-D3E7-4E5D-AB28-7AF1E8F6FBBF}" sibTransId="{2B92684D-CEF5-4F21-8EC9-6719535B2E4E}"/>
    <dgm:cxn modelId="{59DFD66D-26EE-4B3F-B25F-AEAC316AD43B}" type="presOf" srcId="{4DB10A41-FB07-4181-967C-2AE94009A09D}" destId="{46F8A8C4-D954-4F14-8B72-E5CF42660897}" srcOrd="0" destOrd="2" presId="urn:microsoft.com/office/officeart/2005/8/layout/hProcess4"/>
    <dgm:cxn modelId="{A178D532-2BB7-40B3-8321-79C664F59430}" type="presOf" srcId="{4DB10A41-FB07-4181-967C-2AE94009A09D}" destId="{CD9056D7-CE1D-4604-9F8C-6660C0FFCEAD}" srcOrd="1" destOrd="2" presId="urn:microsoft.com/office/officeart/2005/8/layout/hProcess4"/>
    <dgm:cxn modelId="{6F296535-2CAA-4086-8584-D5C8F89B0B64}" type="presOf" srcId="{52D3AF9B-F734-4248-8D83-C7E189D0D7B0}" destId="{E7449133-FCAE-49DE-ADDA-BD021BE4CCEB}" srcOrd="1" destOrd="0" presId="urn:microsoft.com/office/officeart/2005/8/layout/hProcess4"/>
    <dgm:cxn modelId="{52D14F78-1705-4970-A18C-C3815D8A72C2}" type="presOf" srcId="{4CA2A997-A68C-4154-8340-D5587EC57663}" destId="{CD9056D7-CE1D-4604-9F8C-6660C0FFCEAD}" srcOrd="1" destOrd="0" presId="urn:microsoft.com/office/officeart/2005/8/layout/hProcess4"/>
    <dgm:cxn modelId="{7F9B4705-8136-448D-B413-25AE85227F3D}" type="presOf" srcId="{52D3AF9B-F734-4248-8D83-C7E189D0D7B0}" destId="{1851AD6C-2770-4532-9296-E0B69E8022C4}" srcOrd="0" destOrd="0" presId="urn:microsoft.com/office/officeart/2005/8/layout/hProcess4"/>
    <dgm:cxn modelId="{6363DECC-0BC4-4921-9CFB-A494FFA4E670}" type="presOf" srcId="{424D4A20-118E-4132-8157-3F9F784536E2}" destId="{46559104-BD8E-42AB-BDAF-6DC93E66185F}" srcOrd="0" destOrd="2" presId="urn:microsoft.com/office/officeart/2005/8/layout/hProcess4"/>
    <dgm:cxn modelId="{B3AEC686-38DD-4EB0-9E30-F2D73550EB24}" type="presOf" srcId="{3E149F53-EEB3-49AA-8D75-92D79FE72AFF}" destId="{8A81F3A5-D0FD-4127-B241-A9179E55E3C5}" srcOrd="0" destOrd="0" presId="urn:microsoft.com/office/officeart/2005/8/layout/hProcess4"/>
    <dgm:cxn modelId="{FAAB97B3-E376-49A5-B29E-62DF95001CB2}" type="presOf" srcId="{4CA2A997-A68C-4154-8340-D5587EC57663}" destId="{46F8A8C4-D954-4F14-8B72-E5CF42660897}" srcOrd="0" destOrd="0" presId="urn:microsoft.com/office/officeart/2005/8/layout/hProcess4"/>
    <dgm:cxn modelId="{EC382540-6F3E-4DD1-8770-4BC6A51846D7}" type="presOf" srcId="{4F365DA1-ABBB-46A7-B944-20366D2AF4FE}" destId="{CD9056D7-CE1D-4604-9F8C-6660C0FFCEAD}" srcOrd="1" destOrd="3" presId="urn:microsoft.com/office/officeart/2005/8/layout/hProcess4"/>
    <dgm:cxn modelId="{DE6E5281-7D87-4D0B-86B0-331256FA4F88}" srcId="{2095F3DC-44C0-43B2-B878-A5F782CB32B7}" destId="{4CA2A997-A68C-4154-8340-D5587EC57663}" srcOrd="0" destOrd="0" parTransId="{B0AB0124-79CA-4EC9-B52D-29ECB2D922D8}" sibTransId="{D59E04F5-5A1C-4768-8042-DD066C37E596}"/>
    <dgm:cxn modelId="{4048AF0E-EC2B-44D2-B94B-CA219BBBB4C7}" srcId="{3E149F53-EEB3-49AA-8D75-92D79FE72AFF}" destId="{4C6313AE-59FB-4BDD-8AF0-7CD60A0B204F}" srcOrd="0" destOrd="0" parTransId="{193B42C1-B764-45AB-AB6C-18F59F2CA90F}" sibTransId="{9E0D5032-72AA-447C-A8C8-FC6C2F74B711}"/>
    <dgm:cxn modelId="{2589FE78-6786-4595-949A-706B8F3624AA}" type="presOf" srcId="{4C6313AE-59FB-4BDD-8AF0-7CD60A0B204F}" destId="{E954DA88-1E37-4E4B-89A5-B174316FF876}" srcOrd="0" destOrd="0" presId="urn:microsoft.com/office/officeart/2005/8/layout/hProcess4"/>
    <dgm:cxn modelId="{6058AD73-86CC-4C3A-9937-0F48F7834276}" type="presOf" srcId="{672A2837-D604-47DC-A3E0-388E740C2396}" destId="{46559104-BD8E-42AB-BDAF-6DC93E66185F}" srcOrd="0" destOrd="4" presId="urn:microsoft.com/office/officeart/2005/8/layout/hProcess4"/>
    <dgm:cxn modelId="{21246D04-4377-4BAD-9903-7F0C07149BAA}" type="presOf" srcId="{12B4A107-B7C3-4BBC-A933-142DF2A04659}" destId="{46559104-BD8E-42AB-BDAF-6DC93E66185F}" srcOrd="0" destOrd="3" presId="urn:microsoft.com/office/officeart/2005/8/layout/hProcess4"/>
    <dgm:cxn modelId="{17D719B5-884A-4A61-A896-AB3A0E2241F4}" type="presOf" srcId="{2095F3DC-44C0-43B2-B878-A5F782CB32B7}" destId="{EFDD04C1-A4F8-4873-B2E2-532A3CFB4F17}" srcOrd="0" destOrd="0" presId="urn:microsoft.com/office/officeart/2005/8/layout/hProcess4"/>
    <dgm:cxn modelId="{836CB2A4-3CAA-43B5-8754-842A7518AEF7}" type="presOf" srcId="{356CD312-5430-463D-B666-081E9983A183}" destId="{46559104-BD8E-42AB-BDAF-6DC93E66185F}" srcOrd="0" destOrd="1" presId="urn:microsoft.com/office/officeart/2005/8/layout/hProcess4"/>
    <dgm:cxn modelId="{E249CB03-D999-4BC1-AE96-27D7637E252B}" type="presOf" srcId="{3896819C-B378-4848-AB06-50A873CBAF3B}" destId="{50A44C48-FAC5-4F5C-AB6D-F47F1AD8172C}" srcOrd="0" destOrd="0" presId="urn:microsoft.com/office/officeart/2005/8/layout/hProcess4"/>
    <dgm:cxn modelId="{33F06D40-F433-435B-81E5-B818D244DAAD}" srcId="{3E149F53-EEB3-49AA-8D75-92D79FE72AFF}" destId="{2095F3DC-44C0-43B2-B878-A5F782CB32B7}" srcOrd="2" destOrd="0" parTransId="{3E683663-B52A-4E70-840C-A2D5EACA81E9}" sibTransId="{EE775ED6-9B6F-4846-B773-6DD547C9CE79}"/>
    <dgm:cxn modelId="{12D29425-6A19-4495-9132-812299233C60}" type="presOf" srcId="{CDB6CB5B-1057-4662-BD93-129C6854D153}" destId="{7BBCEB3A-BEB4-467D-A11E-AD7E69CF0A8A}" srcOrd="1" destOrd="0" presId="urn:microsoft.com/office/officeart/2005/8/layout/hProcess4"/>
    <dgm:cxn modelId="{34B70188-13C4-4536-8F9D-1D08FDB7E773}" srcId="{2095F3DC-44C0-43B2-B878-A5F782CB32B7}" destId="{83FAB7D8-D19E-4F9B-AE34-B87FCE2387DD}" srcOrd="1" destOrd="0" parTransId="{7F2C8104-B116-4856-A5DB-FA9A998D575E}" sibTransId="{FF2DFDAF-B61D-4B5A-98E9-4490D70F534F}"/>
    <dgm:cxn modelId="{4DEF4FCE-C058-47D9-AD4B-F1115A73EF2F}" type="presOf" srcId="{424D4A20-118E-4132-8157-3F9F784536E2}" destId="{7BBCEB3A-BEB4-467D-A11E-AD7E69CF0A8A}" srcOrd="1" destOrd="2" presId="urn:microsoft.com/office/officeart/2005/8/layout/hProcess4"/>
    <dgm:cxn modelId="{2C1C1F89-C50E-48D8-ADD7-784E81340095}" type="presOf" srcId="{CDB6CB5B-1057-4662-BD93-129C6854D153}" destId="{46559104-BD8E-42AB-BDAF-6DC93E66185F}" srcOrd="0" destOrd="0" presId="urn:microsoft.com/office/officeart/2005/8/layout/hProcess4"/>
    <dgm:cxn modelId="{17411EE0-9C41-46CD-ADBD-B492517B7668}" type="presOf" srcId="{356CD312-5430-463D-B666-081E9983A183}" destId="{7BBCEB3A-BEB4-467D-A11E-AD7E69CF0A8A}" srcOrd="1" destOrd="1" presId="urn:microsoft.com/office/officeart/2005/8/layout/hProcess4"/>
    <dgm:cxn modelId="{7CA8E0CB-CCE5-4564-90EC-EC566390F040}" srcId="{2095F3DC-44C0-43B2-B878-A5F782CB32B7}" destId="{4F365DA1-ABBB-46A7-B944-20366D2AF4FE}" srcOrd="3" destOrd="0" parTransId="{71FF300F-E638-4145-9514-19EADCEE650D}" sibTransId="{0CABF7C1-F9C6-47A0-A786-A64396B9C565}"/>
    <dgm:cxn modelId="{821ABB1C-BBCD-44E3-A340-E4F8C03C9B77}" srcId="{2095F3DC-44C0-43B2-B878-A5F782CB32B7}" destId="{4DB10A41-FB07-4181-967C-2AE94009A09D}" srcOrd="2" destOrd="0" parTransId="{958DFFF0-74AC-4F9A-8C95-FD65545A9E71}" sibTransId="{8AD28E73-FCA4-4254-BE74-7F709B3969FC}"/>
    <dgm:cxn modelId="{FB9D7402-EF51-4603-B1ED-6628961B97EC}" srcId="{3896819C-B378-4848-AB06-50A873CBAF3B}" destId="{12B4A107-B7C3-4BBC-A933-142DF2A04659}" srcOrd="3" destOrd="0" parTransId="{86028C89-8102-4FB5-80FD-D213FF7F8B38}" sibTransId="{FFA460AF-C70F-4790-B237-B1374F3F8784}"/>
    <dgm:cxn modelId="{5130057C-D238-447A-B137-C809AB7BCD6A}" type="presOf" srcId="{83FAB7D8-D19E-4F9B-AE34-B87FCE2387DD}" destId="{46F8A8C4-D954-4F14-8B72-E5CF42660897}" srcOrd="0" destOrd="1" presId="urn:microsoft.com/office/officeart/2005/8/layout/hProcess4"/>
    <dgm:cxn modelId="{FF258A3E-D42B-4063-9B4A-C30C21E0A466}" type="presParOf" srcId="{8A81F3A5-D0FD-4127-B241-A9179E55E3C5}" destId="{FE4745C6-CBB1-473D-9FED-28FFA8468CD5}" srcOrd="0" destOrd="0" presId="urn:microsoft.com/office/officeart/2005/8/layout/hProcess4"/>
    <dgm:cxn modelId="{B7351441-A2B6-4064-8365-89813B19A64C}" type="presParOf" srcId="{8A81F3A5-D0FD-4127-B241-A9179E55E3C5}" destId="{A8EFEE45-BBEE-4D07-AB90-545C270AEDF6}" srcOrd="1" destOrd="0" presId="urn:microsoft.com/office/officeart/2005/8/layout/hProcess4"/>
    <dgm:cxn modelId="{BA4C213E-747A-41A4-AC98-ED969AFADF0D}" type="presParOf" srcId="{8A81F3A5-D0FD-4127-B241-A9179E55E3C5}" destId="{2407E985-5EF0-4B34-A03C-0BDEB412B9DC}" srcOrd="2" destOrd="0" presId="urn:microsoft.com/office/officeart/2005/8/layout/hProcess4"/>
    <dgm:cxn modelId="{0D1487FC-A410-4297-AF4A-8304333C9CA8}" type="presParOf" srcId="{2407E985-5EF0-4B34-A03C-0BDEB412B9DC}" destId="{2C93C4A2-6A10-4AE3-AC00-6D14B4832408}" srcOrd="0" destOrd="0" presId="urn:microsoft.com/office/officeart/2005/8/layout/hProcess4"/>
    <dgm:cxn modelId="{98A1A7E3-D3FA-43FC-A73C-8C021736AD46}" type="presParOf" srcId="{2C93C4A2-6A10-4AE3-AC00-6D14B4832408}" destId="{F118BBF2-3461-4F42-9A91-0A77E7ECBF07}" srcOrd="0" destOrd="0" presId="urn:microsoft.com/office/officeart/2005/8/layout/hProcess4"/>
    <dgm:cxn modelId="{DE48261D-1190-497E-B8FB-7B784D434015}" type="presParOf" srcId="{2C93C4A2-6A10-4AE3-AC00-6D14B4832408}" destId="{1851AD6C-2770-4532-9296-E0B69E8022C4}" srcOrd="1" destOrd="0" presId="urn:microsoft.com/office/officeart/2005/8/layout/hProcess4"/>
    <dgm:cxn modelId="{691FE4CF-8120-40A7-A0F5-C3D588223D17}" type="presParOf" srcId="{2C93C4A2-6A10-4AE3-AC00-6D14B4832408}" destId="{E7449133-FCAE-49DE-ADDA-BD021BE4CCEB}" srcOrd="2" destOrd="0" presId="urn:microsoft.com/office/officeart/2005/8/layout/hProcess4"/>
    <dgm:cxn modelId="{9C648D64-EEB0-4A1C-9D0A-CA04079ED866}" type="presParOf" srcId="{2C93C4A2-6A10-4AE3-AC00-6D14B4832408}" destId="{E954DA88-1E37-4E4B-89A5-B174316FF876}" srcOrd="3" destOrd="0" presId="urn:microsoft.com/office/officeart/2005/8/layout/hProcess4"/>
    <dgm:cxn modelId="{6EF2E4C3-4E02-48FD-9063-DF6708ADBCC7}" type="presParOf" srcId="{2C93C4A2-6A10-4AE3-AC00-6D14B4832408}" destId="{6704450A-5407-412D-B446-83917E250D75}" srcOrd="4" destOrd="0" presId="urn:microsoft.com/office/officeart/2005/8/layout/hProcess4"/>
    <dgm:cxn modelId="{76BCE65C-B75A-488C-B09C-65F18F187952}" type="presParOf" srcId="{2407E985-5EF0-4B34-A03C-0BDEB412B9DC}" destId="{55C7C732-C410-408D-AA7F-4007A05ED1C1}" srcOrd="1" destOrd="0" presId="urn:microsoft.com/office/officeart/2005/8/layout/hProcess4"/>
    <dgm:cxn modelId="{A0AEE54B-3CEB-4CA0-8FA2-18FEA75DBABF}" type="presParOf" srcId="{2407E985-5EF0-4B34-A03C-0BDEB412B9DC}" destId="{0B80125E-82F7-4A28-A088-7293A745ABCF}" srcOrd="2" destOrd="0" presId="urn:microsoft.com/office/officeart/2005/8/layout/hProcess4"/>
    <dgm:cxn modelId="{91CD2F21-8FED-4DF5-82F8-A0EAAC353BCE}" type="presParOf" srcId="{0B80125E-82F7-4A28-A088-7293A745ABCF}" destId="{B379F56F-AD01-4137-B42B-A22F64A019F1}" srcOrd="0" destOrd="0" presId="urn:microsoft.com/office/officeart/2005/8/layout/hProcess4"/>
    <dgm:cxn modelId="{02501862-3031-41DA-B65C-E5EBF29BE69C}" type="presParOf" srcId="{0B80125E-82F7-4A28-A088-7293A745ABCF}" destId="{46559104-BD8E-42AB-BDAF-6DC93E66185F}" srcOrd="1" destOrd="0" presId="urn:microsoft.com/office/officeart/2005/8/layout/hProcess4"/>
    <dgm:cxn modelId="{7A3749A9-9CED-44CA-B398-8C5FAEFBEFBB}" type="presParOf" srcId="{0B80125E-82F7-4A28-A088-7293A745ABCF}" destId="{7BBCEB3A-BEB4-467D-A11E-AD7E69CF0A8A}" srcOrd="2" destOrd="0" presId="urn:microsoft.com/office/officeart/2005/8/layout/hProcess4"/>
    <dgm:cxn modelId="{1B2AED36-F29B-4632-A7E6-3E5C866EB811}" type="presParOf" srcId="{0B80125E-82F7-4A28-A088-7293A745ABCF}" destId="{50A44C48-FAC5-4F5C-AB6D-F47F1AD8172C}" srcOrd="3" destOrd="0" presId="urn:microsoft.com/office/officeart/2005/8/layout/hProcess4"/>
    <dgm:cxn modelId="{34C0DCA1-EB17-4B69-9AFF-2040C105A5F6}" type="presParOf" srcId="{0B80125E-82F7-4A28-A088-7293A745ABCF}" destId="{16663F14-838F-4EC7-AA6D-967ED82CAEF3}" srcOrd="4" destOrd="0" presId="urn:microsoft.com/office/officeart/2005/8/layout/hProcess4"/>
    <dgm:cxn modelId="{421DF256-2D85-4FE9-B962-7C2B5E6A3AA3}" type="presParOf" srcId="{2407E985-5EF0-4B34-A03C-0BDEB412B9DC}" destId="{3BE86E11-D5A2-439B-ADB8-B7A1092B96A6}" srcOrd="3" destOrd="0" presId="urn:microsoft.com/office/officeart/2005/8/layout/hProcess4"/>
    <dgm:cxn modelId="{34F7E59F-6D1A-4B5C-938B-4CA6F533F0F4}" type="presParOf" srcId="{2407E985-5EF0-4B34-A03C-0BDEB412B9DC}" destId="{9FB11337-89B5-48BD-99E1-D40CF737C468}" srcOrd="4" destOrd="0" presId="urn:microsoft.com/office/officeart/2005/8/layout/hProcess4"/>
    <dgm:cxn modelId="{A7A9A705-B985-4C4F-8889-754459B080ED}" type="presParOf" srcId="{9FB11337-89B5-48BD-99E1-D40CF737C468}" destId="{3311ED2A-D555-4285-8710-28CE193F6AC4}" srcOrd="0" destOrd="0" presId="urn:microsoft.com/office/officeart/2005/8/layout/hProcess4"/>
    <dgm:cxn modelId="{8B66E263-D2C8-4386-B206-481778534FA5}" type="presParOf" srcId="{9FB11337-89B5-48BD-99E1-D40CF737C468}" destId="{46F8A8C4-D954-4F14-8B72-E5CF42660897}" srcOrd="1" destOrd="0" presId="urn:microsoft.com/office/officeart/2005/8/layout/hProcess4"/>
    <dgm:cxn modelId="{7EB6C725-D25F-451E-9E75-EEC9F904AFFC}" type="presParOf" srcId="{9FB11337-89B5-48BD-99E1-D40CF737C468}" destId="{CD9056D7-CE1D-4604-9F8C-6660C0FFCEAD}" srcOrd="2" destOrd="0" presId="urn:microsoft.com/office/officeart/2005/8/layout/hProcess4"/>
    <dgm:cxn modelId="{8DEEB0B9-2CA5-4091-A986-D3B3DD11596E}" type="presParOf" srcId="{9FB11337-89B5-48BD-99E1-D40CF737C468}" destId="{EFDD04C1-A4F8-4873-B2E2-532A3CFB4F17}" srcOrd="3" destOrd="0" presId="urn:microsoft.com/office/officeart/2005/8/layout/hProcess4"/>
    <dgm:cxn modelId="{75A18119-12A4-4CE9-803C-5EB8E925A45A}" type="presParOf" srcId="{9FB11337-89B5-48BD-99E1-D40CF737C468}" destId="{69916E8B-6B48-48A0-8927-1B56E0D342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915048-8870-4A83-A0F7-EDAEE39F5FE7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60DFA8-A010-4245-A809-81F2029296B5}">
      <dgm:prSet phldrT="[Text]" custT="1"/>
      <dgm:spPr/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Standard Constructed Wetlands</a:t>
          </a:r>
        </a:p>
      </dgm:t>
    </dgm:pt>
    <dgm:pt modelId="{D033D0E2-D4F7-4E0D-A039-6208225748F7}" type="parTrans" cxnId="{A7A667A9-0A7D-4C79-95BD-608E7A8B0D00}">
      <dgm:prSet/>
      <dgm:spPr/>
      <dgm:t>
        <a:bodyPr/>
        <a:lstStyle/>
        <a:p>
          <a:endParaRPr lang="en-US"/>
        </a:p>
      </dgm:t>
    </dgm:pt>
    <dgm:pt modelId="{3A228D8B-55DD-4036-BFC6-E50DB3D5CC6D}" type="sibTrans" cxnId="{A7A667A9-0A7D-4C79-95BD-608E7A8B0D00}">
      <dgm:prSet/>
      <dgm:spPr/>
      <dgm:t>
        <a:bodyPr/>
        <a:lstStyle/>
        <a:p>
          <a:endParaRPr lang="en-US"/>
        </a:p>
      </dgm:t>
    </dgm:pt>
    <dgm:pt modelId="{A58E8F20-805A-4A0F-AF84-BDAF5C75F804}">
      <dgm:prSet custT="1"/>
      <dgm:spPr/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Sand Filters </a:t>
          </a:r>
        </a:p>
      </dgm:t>
    </dgm:pt>
    <dgm:pt modelId="{C6B0D062-8AA7-4A08-9C6D-DD9BC3640592}" type="parTrans" cxnId="{AAEF6951-D327-4FFE-A3DC-18D85725727D}">
      <dgm:prSet/>
      <dgm:spPr/>
      <dgm:t>
        <a:bodyPr/>
        <a:lstStyle/>
        <a:p>
          <a:endParaRPr lang="en-US"/>
        </a:p>
      </dgm:t>
    </dgm:pt>
    <dgm:pt modelId="{3393918B-91F3-45A2-BDE3-37D90CC50493}" type="sibTrans" cxnId="{AAEF6951-D327-4FFE-A3DC-18D85725727D}">
      <dgm:prSet/>
      <dgm:spPr/>
      <dgm:t>
        <a:bodyPr/>
        <a:lstStyle/>
        <a:p>
          <a:endParaRPr lang="en-US"/>
        </a:p>
      </dgm:t>
    </dgm:pt>
    <dgm:pt modelId="{B1571784-5E60-45AC-9A08-316F3736A5A3}">
      <dgm:prSet custT="1"/>
      <dgm:spPr/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Vegetative Filter Strips</a:t>
          </a:r>
        </a:p>
      </dgm:t>
    </dgm:pt>
    <dgm:pt modelId="{CB77FE24-5F91-4B82-AE03-D047F5721CAB}" type="parTrans" cxnId="{9DCBC2B9-C12A-4F18-A42C-133B276C656E}">
      <dgm:prSet/>
      <dgm:spPr/>
      <dgm:t>
        <a:bodyPr/>
        <a:lstStyle/>
        <a:p>
          <a:endParaRPr lang="en-US"/>
        </a:p>
      </dgm:t>
    </dgm:pt>
    <dgm:pt modelId="{629309C1-590D-41A1-AAD3-3FC5F2603B1E}" type="sibTrans" cxnId="{9DCBC2B9-C12A-4F18-A42C-133B276C656E}">
      <dgm:prSet/>
      <dgm:spPr/>
      <dgm:t>
        <a:bodyPr/>
        <a:lstStyle/>
        <a:p>
          <a:endParaRPr lang="en-US"/>
        </a:p>
      </dgm:t>
    </dgm:pt>
    <dgm:pt modelId="{0E3110F5-AD62-4675-B32C-379E85873C2E}">
      <dgm:prSet custT="1"/>
      <dgm:spPr/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Wet Ponds </a:t>
          </a:r>
        </a:p>
      </dgm:t>
    </dgm:pt>
    <dgm:pt modelId="{AD4D9A54-D4AC-4159-8086-B0D7BB65705E}" type="parTrans" cxnId="{6F78A981-AAA7-49A4-ACC1-0AD2BDCA0C11}">
      <dgm:prSet/>
      <dgm:spPr/>
      <dgm:t>
        <a:bodyPr/>
        <a:lstStyle/>
        <a:p>
          <a:endParaRPr lang="en-US"/>
        </a:p>
      </dgm:t>
    </dgm:pt>
    <dgm:pt modelId="{4BF371CB-0EE9-446B-9AB7-522A4010221E}" type="sibTrans" cxnId="{6F78A981-AAA7-49A4-ACC1-0AD2BDCA0C11}">
      <dgm:prSet/>
      <dgm:spPr/>
      <dgm:t>
        <a:bodyPr/>
        <a:lstStyle/>
        <a:p>
          <a:endParaRPr lang="en-US"/>
        </a:p>
      </dgm:t>
    </dgm:pt>
    <dgm:pt modelId="{18FBCF76-8203-40E2-B795-73C28FC3F64E}">
      <dgm:prSet custT="1"/>
      <dgm:spPr/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Grass Swales </a:t>
          </a:r>
        </a:p>
      </dgm:t>
    </dgm:pt>
    <dgm:pt modelId="{96123895-5C6F-47CC-9765-8936F0D4FFA0}" type="parTrans" cxnId="{552620B2-2C22-4888-B18E-D6B0D0452B99}">
      <dgm:prSet/>
      <dgm:spPr/>
      <dgm:t>
        <a:bodyPr/>
        <a:lstStyle/>
        <a:p>
          <a:endParaRPr lang="en-US"/>
        </a:p>
      </dgm:t>
    </dgm:pt>
    <dgm:pt modelId="{ED1861C8-DCF3-4651-9474-56DA71F5D8FE}" type="sibTrans" cxnId="{552620B2-2C22-4888-B18E-D6B0D0452B99}">
      <dgm:prSet/>
      <dgm:spPr/>
      <dgm:t>
        <a:bodyPr/>
        <a:lstStyle/>
        <a:p>
          <a:endParaRPr lang="en-US"/>
        </a:p>
      </dgm:t>
    </dgm:pt>
    <dgm:pt modelId="{A89AFEE0-0939-482E-ABE3-0DB1FF7F349E}">
      <dgm:prSet custT="1"/>
      <dgm:spPr/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Subsurface Gravel Wetlands</a:t>
          </a:r>
        </a:p>
      </dgm:t>
    </dgm:pt>
    <dgm:pt modelId="{C0E5BB46-9D40-485B-A5F5-2829EF3B7B3F}" type="parTrans" cxnId="{55D55581-4691-4F38-8A97-1829FDFDB03C}">
      <dgm:prSet/>
      <dgm:spPr/>
      <dgm:t>
        <a:bodyPr/>
        <a:lstStyle/>
        <a:p>
          <a:endParaRPr lang="en-US"/>
        </a:p>
      </dgm:t>
    </dgm:pt>
    <dgm:pt modelId="{3D17C4C9-B49F-45BF-9EDB-607E6FF45E36}" type="sibTrans" cxnId="{55D55581-4691-4F38-8A97-1829FDFDB03C}">
      <dgm:prSet/>
      <dgm:spPr/>
      <dgm:t>
        <a:bodyPr/>
        <a:lstStyle/>
        <a:p>
          <a:endParaRPr lang="en-US"/>
        </a:p>
      </dgm:t>
    </dgm:pt>
    <dgm:pt modelId="{F9134DA5-6DB4-4F1B-864C-A7C82ACA3185}">
      <dgm:prSet phldrT="[Text]" custT="1"/>
      <dgm:spPr/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Extended Detention Basins </a:t>
          </a:r>
        </a:p>
      </dgm:t>
    </dgm:pt>
    <dgm:pt modelId="{8DDB0F75-460A-4261-8730-1AEF2B317C6A}" type="parTrans" cxnId="{1343F01E-DFEE-4BE9-B6DE-B4E5B9B682A5}">
      <dgm:prSet/>
      <dgm:spPr/>
      <dgm:t>
        <a:bodyPr/>
        <a:lstStyle/>
        <a:p>
          <a:endParaRPr lang="en-US"/>
        </a:p>
      </dgm:t>
    </dgm:pt>
    <dgm:pt modelId="{CC07DB30-DC02-41A6-8248-72299D34FDA7}" type="sibTrans" cxnId="{1343F01E-DFEE-4BE9-B6DE-B4E5B9B682A5}">
      <dgm:prSet/>
      <dgm:spPr/>
      <dgm:t>
        <a:bodyPr/>
        <a:lstStyle/>
        <a:p>
          <a:endParaRPr lang="en-US"/>
        </a:p>
      </dgm:t>
    </dgm:pt>
    <dgm:pt modelId="{8944F863-8E21-492A-B211-7A2C483EEA95}">
      <dgm:prSet custT="1"/>
      <dgm:spPr/>
      <dgm:t>
        <a:bodyPr/>
        <a:lstStyle/>
        <a:p>
          <a:r>
            <a:rPr lang="en-US" sz="1800" dirty="0">
              <a:latin typeface="Arial Narrow" panose="020B0606020202030204" pitchFamily="34" charset="0"/>
            </a:rPr>
            <a:t>Pervious Paving</a:t>
          </a:r>
        </a:p>
      </dgm:t>
    </dgm:pt>
    <dgm:pt modelId="{EED3E091-8135-4100-B130-D14F51F884AC}" type="parTrans" cxnId="{1D8A66A6-117E-4065-AB5C-065D1772D27A}">
      <dgm:prSet/>
      <dgm:spPr/>
      <dgm:t>
        <a:bodyPr/>
        <a:lstStyle/>
        <a:p>
          <a:endParaRPr lang="en-US"/>
        </a:p>
      </dgm:t>
    </dgm:pt>
    <dgm:pt modelId="{C8D799BA-8B12-4B1F-81DC-952F2BDEEA7A}" type="sibTrans" cxnId="{1D8A66A6-117E-4065-AB5C-065D1772D27A}">
      <dgm:prSet/>
      <dgm:spPr/>
      <dgm:t>
        <a:bodyPr/>
        <a:lstStyle/>
        <a:p>
          <a:endParaRPr lang="en-US"/>
        </a:p>
      </dgm:t>
    </dgm:pt>
    <dgm:pt modelId="{932BCEED-7CB4-4B90-AF50-CFE019D37B18}" type="pres">
      <dgm:prSet presAssocID="{84915048-8870-4A83-A0F7-EDAEE39F5FE7}" presName="Name0" presStyleCnt="0">
        <dgm:presLayoutVars>
          <dgm:dir/>
          <dgm:resizeHandles val="exact"/>
        </dgm:presLayoutVars>
      </dgm:prSet>
      <dgm:spPr/>
    </dgm:pt>
    <dgm:pt modelId="{82051145-AA25-442F-BF97-860C2013C0A0}" type="pres">
      <dgm:prSet presAssocID="{B060DFA8-A010-4245-A809-81F2029296B5}" presName="compNode" presStyleCnt="0"/>
      <dgm:spPr/>
    </dgm:pt>
    <dgm:pt modelId="{ADE39DC4-EB2B-4312-9D5D-611DE29350CF}" type="pres">
      <dgm:prSet presAssocID="{B060DFA8-A010-4245-A809-81F2029296B5}" presName="pictRect" presStyleLbl="node1" presStyleIdx="0" presStyleCnt="8" custLinFactNeighborX="-10917" custLinFactNeighborY="-4527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63500">
          <a:solidFill>
            <a:srgbClr val="00B0F0"/>
          </a:solidFill>
        </a:ln>
      </dgm:spPr>
    </dgm:pt>
    <dgm:pt modelId="{15387F1D-390F-4654-AE8C-E01A0CECD0E2}" type="pres">
      <dgm:prSet presAssocID="{B060DFA8-A010-4245-A809-81F2029296B5}" presName="textRect" presStyleLbl="revTx" presStyleIdx="0" presStyleCnt="8" custLinFactNeighborX="-9358" custLinFactNeighborY="-12211">
        <dgm:presLayoutVars>
          <dgm:bulletEnabled val="1"/>
        </dgm:presLayoutVars>
      </dgm:prSet>
      <dgm:spPr/>
    </dgm:pt>
    <dgm:pt modelId="{DABCF87D-69F8-4420-8096-0C7B77A8E004}" type="pres">
      <dgm:prSet presAssocID="{3A228D8B-55DD-4036-BFC6-E50DB3D5CC6D}" presName="sibTrans" presStyleLbl="sibTrans2D1" presStyleIdx="0" presStyleCnt="0"/>
      <dgm:spPr/>
    </dgm:pt>
    <dgm:pt modelId="{15A92C78-02B2-4182-AD1A-C1BF6CB0FCC1}" type="pres">
      <dgm:prSet presAssocID="{F9134DA5-6DB4-4F1B-864C-A7C82ACA3185}" presName="compNode" presStyleCnt="0"/>
      <dgm:spPr/>
    </dgm:pt>
    <dgm:pt modelId="{0464910E-2F95-465A-9007-B3D108AFEB45}" type="pres">
      <dgm:prSet presAssocID="{F9134DA5-6DB4-4F1B-864C-A7C82ACA3185}" presName="pictRect" presStyleLbl="node1" presStyleIdx="1" presStyleCnt="8" custLinFactNeighborX="-4679" custLinFactNeighborY="-1509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63500">
          <a:solidFill>
            <a:srgbClr val="FFC000"/>
          </a:solidFill>
        </a:ln>
      </dgm:spPr>
    </dgm:pt>
    <dgm:pt modelId="{1174ECE1-D233-4876-AB04-DDCC91BC0B63}" type="pres">
      <dgm:prSet presAssocID="{F9134DA5-6DB4-4F1B-864C-A7C82ACA3185}" presName="textRect" presStyleLbl="revTx" presStyleIdx="1" presStyleCnt="8">
        <dgm:presLayoutVars>
          <dgm:bulletEnabled val="1"/>
        </dgm:presLayoutVars>
      </dgm:prSet>
      <dgm:spPr/>
    </dgm:pt>
    <dgm:pt modelId="{D9272F73-BEEB-4072-9952-84DD0984EF7B}" type="pres">
      <dgm:prSet presAssocID="{CC07DB30-DC02-41A6-8248-72299D34FDA7}" presName="sibTrans" presStyleLbl="sibTrans2D1" presStyleIdx="0" presStyleCnt="0"/>
      <dgm:spPr/>
    </dgm:pt>
    <dgm:pt modelId="{C5607418-C369-4BEA-BEF9-EF57D2148E65}" type="pres">
      <dgm:prSet presAssocID="{A58E8F20-805A-4A0F-AF84-BDAF5C75F804}" presName="compNode" presStyleCnt="0"/>
      <dgm:spPr/>
    </dgm:pt>
    <dgm:pt modelId="{ABD29661-F9EB-4484-8C6A-D8E9A34178FA}" type="pres">
      <dgm:prSet presAssocID="{A58E8F20-805A-4A0F-AF84-BDAF5C75F804}" presName="pictRect" presStyleLbl="nod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63500">
          <a:solidFill>
            <a:srgbClr val="00B050"/>
          </a:solidFill>
        </a:ln>
      </dgm:spPr>
    </dgm:pt>
    <dgm:pt modelId="{FD76542E-20AA-46C5-9CD6-6D843FDBBE89}" type="pres">
      <dgm:prSet presAssocID="{A58E8F20-805A-4A0F-AF84-BDAF5C75F804}" presName="textRect" presStyleLbl="revTx" presStyleIdx="2" presStyleCnt="8">
        <dgm:presLayoutVars>
          <dgm:bulletEnabled val="1"/>
        </dgm:presLayoutVars>
      </dgm:prSet>
      <dgm:spPr/>
    </dgm:pt>
    <dgm:pt modelId="{5FE90FD2-6CA0-4682-BF5F-0F07A60834AD}" type="pres">
      <dgm:prSet presAssocID="{3393918B-91F3-45A2-BDE3-37D90CC50493}" presName="sibTrans" presStyleLbl="sibTrans2D1" presStyleIdx="0" presStyleCnt="0"/>
      <dgm:spPr/>
    </dgm:pt>
    <dgm:pt modelId="{747F9B07-AFB0-47E6-8B1B-6C5F9686579A}" type="pres">
      <dgm:prSet presAssocID="{B1571784-5E60-45AC-9A08-316F3736A5A3}" presName="compNode" presStyleCnt="0"/>
      <dgm:spPr/>
    </dgm:pt>
    <dgm:pt modelId="{62E12E96-4556-4059-845D-80C441E7DE41}" type="pres">
      <dgm:prSet presAssocID="{B1571784-5E60-45AC-9A08-316F3736A5A3}" presName="pictRect" presStyleLbl="nod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63500">
          <a:solidFill>
            <a:srgbClr val="FFFF00"/>
          </a:solidFill>
        </a:ln>
      </dgm:spPr>
    </dgm:pt>
    <dgm:pt modelId="{6911C126-351C-4960-8B40-1373ECDE3365}" type="pres">
      <dgm:prSet presAssocID="{B1571784-5E60-45AC-9A08-316F3736A5A3}" presName="textRect" presStyleLbl="revTx" presStyleIdx="3" presStyleCnt="8">
        <dgm:presLayoutVars>
          <dgm:bulletEnabled val="1"/>
        </dgm:presLayoutVars>
      </dgm:prSet>
      <dgm:spPr/>
    </dgm:pt>
    <dgm:pt modelId="{25F2B4FB-CE1A-40E9-B606-60F19892C7C1}" type="pres">
      <dgm:prSet presAssocID="{629309C1-590D-41A1-AAD3-3FC5F2603B1E}" presName="sibTrans" presStyleLbl="sibTrans2D1" presStyleIdx="0" presStyleCnt="0"/>
      <dgm:spPr/>
    </dgm:pt>
    <dgm:pt modelId="{B689BD4F-E0B3-4A72-9B8C-BB4B43347D8B}" type="pres">
      <dgm:prSet presAssocID="{0E3110F5-AD62-4675-B32C-379E85873C2E}" presName="compNode" presStyleCnt="0"/>
      <dgm:spPr/>
    </dgm:pt>
    <dgm:pt modelId="{6D73F954-5F86-4D1D-8ED8-29DDF1A8422B}" type="pres">
      <dgm:prSet presAssocID="{0E3110F5-AD62-4675-B32C-379E85873C2E}" presName="pictRect" presStyleLbl="node1" presStyleIdx="4" presStyleCnt="8" custLinFactNeighborX="-611" custLinFactNeighborY="9167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63500">
          <a:solidFill>
            <a:schemeClr val="tx1"/>
          </a:solidFill>
        </a:ln>
      </dgm:spPr>
    </dgm:pt>
    <dgm:pt modelId="{15666D80-0C86-414C-B38E-51219751C5BE}" type="pres">
      <dgm:prSet presAssocID="{0E3110F5-AD62-4675-B32C-379E85873C2E}" presName="textRect" presStyleLbl="revTx" presStyleIdx="4" presStyleCnt="8" custLinFactNeighborX="-107" custLinFactNeighborY="23712">
        <dgm:presLayoutVars>
          <dgm:bulletEnabled val="1"/>
        </dgm:presLayoutVars>
      </dgm:prSet>
      <dgm:spPr/>
    </dgm:pt>
    <dgm:pt modelId="{FA31DAA2-8961-4C86-BB8A-D1FA5DD37161}" type="pres">
      <dgm:prSet presAssocID="{4BF371CB-0EE9-446B-9AB7-522A4010221E}" presName="sibTrans" presStyleLbl="sibTrans2D1" presStyleIdx="0" presStyleCnt="0"/>
      <dgm:spPr/>
    </dgm:pt>
    <dgm:pt modelId="{05C8EC75-4D45-400C-9636-3965F452C870}" type="pres">
      <dgm:prSet presAssocID="{18FBCF76-8203-40E2-B795-73C28FC3F64E}" presName="compNode" presStyleCnt="0"/>
      <dgm:spPr/>
    </dgm:pt>
    <dgm:pt modelId="{40698EBD-A81E-491B-A561-0F19012941F0}" type="pres">
      <dgm:prSet presAssocID="{18FBCF76-8203-40E2-B795-73C28FC3F64E}" presName="pictRect" presStyleLbl="node1" presStyleIdx="5" presStyleCnt="8" custLinFactNeighborX="-265" custLinFactNeighborY="6275"/>
      <dgm:spPr>
        <a:blipFill rotWithShape="1">
          <a:blip xmlns:r="http://schemas.openxmlformats.org/officeDocument/2006/relationships" r:embed="rId6"/>
          <a:stretch>
            <a:fillRect/>
          </a:stretch>
        </a:blipFill>
        <a:ln w="63500">
          <a:solidFill>
            <a:srgbClr val="C00000"/>
          </a:solidFill>
        </a:ln>
      </dgm:spPr>
    </dgm:pt>
    <dgm:pt modelId="{A1306D5F-8E66-48A6-89E3-44397E00C7AD}" type="pres">
      <dgm:prSet presAssocID="{18FBCF76-8203-40E2-B795-73C28FC3F64E}" presName="textRect" presStyleLbl="revTx" presStyleIdx="5" presStyleCnt="8" custLinFactNeighborX="1448" custLinFactNeighborY="31851">
        <dgm:presLayoutVars>
          <dgm:bulletEnabled val="1"/>
        </dgm:presLayoutVars>
      </dgm:prSet>
      <dgm:spPr/>
    </dgm:pt>
    <dgm:pt modelId="{D960A7EA-8A1F-461C-B7DF-63D31AD8FF95}" type="pres">
      <dgm:prSet presAssocID="{ED1861C8-DCF3-4651-9474-56DA71F5D8FE}" presName="sibTrans" presStyleLbl="sibTrans2D1" presStyleIdx="0" presStyleCnt="0"/>
      <dgm:spPr/>
    </dgm:pt>
    <dgm:pt modelId="{197A53E4-ED60-461C-82DA-496861F5B93B}" type="pres">
      <dgm:prSet presAssocID="{A89AFEE0-0939-482E-ABE3-0DB1FF7F349E}" presName="compNode" presStyleCnt="0"/>
      <dgm:spPr/>
    </dgm:pt>
    <dgm:pt modelId="{33EB10DF-51D0-4816-9CB3-7A82BB67A712}" type="pres">
      <dgm:prSet presAssocID="{A89AFEE0-0939-482E-ABE3-0DB1FF7F349E}" presName="pictRect" presStyleLbl="node1" presStyleIdx="6" presStyleCnt="8" custLinFactNeighborX="1182" custLinFactNeighborY="6185"/>
      <dgm:spPr>
        <a:blipFill rotWithShape="1">
          <a:blip xmlns:r="http://schemas.openxmlformats.org/officeDocument/2006/relationships" r:embed="rId7"/>
          <a:stretch>
            <a:fillRect/>
          </a:stretch>
        </a:blipFill>
        <a:ln w="63500">
          <a:solidFill>
            <a:srgbClr val="7030A0"/>
          </a:solidFill>
        </a:ln>
      </dgm:spPr>
    </dgm:pt>
    <dgm:pt modelId="{C1ABE9C3-01D5-4B5C-A16D-18632AF0F7CF}" type="pres">
      <dgm:prSet presAssocID="{A89AFEE0-0939-482E-ABE3-0DB1FF7F349E}" presName="textRect" presStyleLbl="revTx" presStyleIdx="6" presStyleCnt="8" custScaleX="118592" custLinFactNeighborX="4860" custLinFactNeighborY="47846">
        <dgm:presLayoutVars>
          <dgm:bulletEnabled val="1"/>
        </dgm:presLayoutVars>
      </dgm:prSet>
      <dgm:spPr/>
    </dgm:pt>
    <dgm:pt modelId="{5920B6B7-20CA-4971-ADFF-992A93CDDD50}" type="pres">
      <dgm:prSet presAssocID="{3D17C4C9-B49F-45BF-9EDB-607E6FF45E36}" presName="sibTrans" presStyleLbl="sibTrans2D1" presStyleIdx="0" presStyleCnt="0"/>
      <dgm:spPr/>
    </dgm:pt>
    <dgm:pt modelId="{67FE2CD0-4E7F-4B02-B690-821176C1B4DE}" type="pres">
      <dgm:prSet presAssocID="{8944F863-8E21-492A-B211-7A2C483EEA95}" presName="compNode" presStyleCnt="0"/>
      <dgm:spPr/>
    </dgm:pt>
    <dgm:pt modelId="{5AF1E8D5-5B11-4EFD-8BFF-2AA4BD2C2869}" type="pres">
      <dgm:prSet presAssocID="{8944F863-8E21-492A-B211-7A2C483EEA95}" presName="pictRect" presStyleLbl="node1" presStyleIdx="7" presStyleCnt="8"/>
      <dgm:spPr>
        <a:blipFill>
          <a:blip xmlns:r="http://schemas.openxmlformats.org/officeDocument/2006/relationships" r:embed="rId8"/>
          <a:srcRect/>
          <a:stretch>
            <a:fillRect t="-3000" b="-3000"/>
          </a:stretch>
        </a:blipFill>
        <a:ln w="57150">
          <a:solidFill>
            <a:srgbClr val="002060"/>
          </a:solidFill>
        </a:ln>
      </dgm:spPr>
    </dgm:pt>
    <dgm:pt modelId="{3619CD04-4AF3-4E80-894A-434666FECF0C}" type="pres">
      <dgm:prSet presAssocID="{8944F863-8E21-492A-B211-7A2C483EEA95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5DE67185-57ED-40EC-8CEB-432F031A9328}" type="presOf" srcId="{3393918B-91F3-45A2-BDE3-37D90CC50493}" destId="{5FE90FD2-6CA0-4682-BF5F-0F07A60834AD}" srcOrd="0" destOrd="0" presId="urn:microsoft.com/office/officeart/2005/8/layout/pList1"/>
    <dgm:cxn modelId="{F88EAC5A-3CDF-4FEA-8FD0-9C85D7207718}" type="presOf" srcId="{18FBCF76-8203-40E2-B795-73C28FC3F64E}" destId="{A1306D5F-8E66-48A6-89E3-44397E00C7AD}" srcOrd="0" destOrd="0" presId="urn:microsoft.com/office/officeart/2005/8/layout/pList1"/>
    <dgm:cxn modelId="{1343F01E-DFEE-4BE9-B6DE-B4E5B9B682A5}" srcId="{84915048-8870-4A83-A0F7-EDAEE39F5FE7}" destId="{F9134DA5-6DB4-4F1B-864C-A7C82ACA3185}" srcOrd="1" destOrd="0" parTransId="{8DDB0F75-460A-4261-8730-1AEF2B317C6A}" sibTransId="{CC07DB30-DC02-41A6-8248-72299D34FDA7}"/>
    <dgm:cxn modelId="{A7A667A9-0A7D-4C79-95BD-608E7A8B0D00}" srcId="{84915048-8870-4A83-A0F7-EDAEE39F5FE7}" destId="{B060DFA8-A010-4245-A809-81F2029296B5}" srcOrd="0" destOrd="0" parTransId="{D033D0E2-D4F7-4E0D-A039-6208225748F7}" sibTransId="{3A228D8B-55DD-4036-BFC6-E50DB3D5CC6D}"/>
    <dgm:cxn modelId="{11BEB269-AA42-4AB5-A872-3C540074278A}" type="presOf" srcId="{3A228D8B-55DD-4036-BFC6-E50DB3D5CC6D}" destId="{DABCF87D-69F8-4420-8096-0C7B77A8E004}" srcOrd="0" destOrd="0" presId="urn:microsoft.com/office/officeart/2005/8/layout/pList1"/>
    <dgm:cxn modelId="{B5511B71-E955-4331-8F24-9FDB632B1E57}" type="presOf" srcId="{ED1861C8-DCF3-4651-9474-56DA71F5D8FE}" destId="{D960A7EA-8A1F-461C-B7DF-63D31AD8FF95}" srcOrd="0" destOrd="0" presId="urn:microsoft.com/office/officeart/2005/8/layout/pList1"/>
    <dgm:cxn modelId="{9B3EA35E-E98C-44BC-A0F0-02A176F6C74A}" type="presOf" srcId="{0E3110F5-AD62-4675-B32C-379E85873C2E}" destId="{15666D80-0C86-414C-B38E-51219751C5BE}" srcOrd="0" destOrd="0" presId="urn:microsoft.com/office/officeart/2005/8/layout/pList1"/>
    <dgm:cxn modelId="{7156CA91-1169-4D1E-B7FC-E88287B2D361}" type="presOf" srcId="{4BF371CB-0EE9-446B-9AB7-522A4010221E}" destId="{FA31DAA2-8961-4C86-BB8A-D1FA5DD37161}" srcOrd="0" destOrd="0" presId="urn:microsoft.com/office/officeart/2005/8/layout/pList1"/>
    <dgm:cxn modelId="{A5C5258A-BE77-4F67-8273-C3FAD5316034}" type="presOf" srcId="{CC07DB30-DC02-41A6-8248-72299D34FDA7}" destId="{D9272F73-BEEB-4072-9952-84DD0984EF7B}" srcOrd="0" destOrd="0" presId="urn:microsoft.com/office/officeart/2005/8/layout/pList1"/>
    <dgm:cxn modelId="{C6A277CF-5B56-4A71-8D25-6752596B17A4}" type="presOf" srcId="{629309C1-590D-41A1-AAD3-3FC5F2603B1E}" destId="{25F2B4FB-CE1A-40E9-B606-60F19892C7C1}" srcOrd="0" destOrd="0" presId="urn:microsoft.com/office/officeart/2005/8/layout/pList1"/>
    <dgm:cxn modelId="{1D8A66A6-117E-4065-AB5C-065D1772D27A}" srcId="{84915048-8870-4A83-A0F7-EDAEE39F5FE7}" destId="{8944F863-8E21-492A-B211-7A2C483EEA95}" srcOrd="7" destOrd="0" parTransId="{EED3E091-8135-4100-B130-D14F51F884AC}" sibTransId="{C8D799BA-8B12-4B1F-81DC-952F2BDEEA7A}"/>
    <dgm:cxn modelId="{5DD4B5DD-7356-40A6-BE03-126631363D24}" type="presOf" srcId="{B060DFA8-A010-4245-A809-81F2029296B5}" destId="{15387F1D-390F-4654-AE8C-E01A0CECD0E2}" srcOrd="0" destOrd="0" presId="urn:microsoft.com/office/officeart/2005/8/layout/pList1"/>
    <dgm:cxn modelId="{45B35792-57E5-4791-8F1E-9B71CDC34427}" type="presOf" srcId="{A89AFEE0-0939-482E-ABE3-0DB1FF7F349E}" destId="{C1ABE9C3-01D5-4B5C-A16D-18632AF0F7CF}" srcOrd="0" destOrd="0" presId="urn:microsoft.com/office/officeart/2005/8/layout/pList1"/>
    <dgm:cxn modelId="{5711B015-37CD-4E8B-A5BA-865217B3AFFA}" type="presOf" srcId="{B1571784-5E60-45AC-9A08-316F3736A5A3}" destId="{6911C126-351C-4960-8B40-1373ECDE3365}" srcOrd="0" destOrd="0" presId="urn:microsoft.com/office/officeart/2005/8/layout/pList1"/>
    <dgm:cxn modelId="{AAEF6951-D327-4FFE-A3DC-18D85725727D}" srcId="{84915048-8870-4A83-A0F7-EDAEE39F5FE7}" destId="{A58E8F20-805A-4A0F-AF84-BDAF5C75F804}" srcOrd="2" destOrd="0" parTransId="{C6B0D062-8AA7-4A08-9C6D-DD9BC3640592}" sibTransId="{3393918B-91F3-45A2-BDE3-37D90CC50493}"/>
    <dgm:cxn modelId="{E218F4A3-694E-4A6E-AF0D-23C908FE6CF6}" type="presOf" srcId="{8944F863-8E21-492A-B211-7A2C483EEA95}" destId="{3619CD04-4AF3-4E80-894A-434666FECF0C}" srcOrd="0" destOrd="0" presId="urn:microsoft.com/office/officeart/2005/8/layout/pList1"/>
    <dgm:cxn modelId="{55D55581-4691-4F38-8A97-1829FDFDB03C}" srcId="{84915048-8870-4A83-A0F7-EDAEE39F5FE7}" destId="{A89AFEE0-0939-482E-ABE3-0DB1FF7F349E}" srcOrd="6" destOrd="0" parTransId="{C0E5BB46-9D40-485B-A5F5-2829EF3B7B3F}" sibTransId="{3D17C4C9-B49F-45BF-9EDB-607E6FF45E36}"/>
    <dgm:cxn modelId="{B13949BD-D472-4C68-B1F2-8FE096B5F649}" type="presOf" srcId="{A58E8F20-805A-4A0F-AF84-BDAF5C75F804}" destId="{FD76542E-20AA-46C5-9CD6-6D843FDBBE89}" srcOrd="0" destOrd="0" presId="urn:microsoft.com/office/officeart/2005/8/layout/pList1"/>
    <dgm:cxn modelId="{8C996396-40F8-4FE1-A036-564625F9AF69}" type="presOf" srcId="{F9134DA5-6DB4-4F1B-864C-A7C82ACA3185}" destId="{1174ECE1-D233-4876-AB04-DDCC91BC0B63}" srcOrd="0" destOrd="0" presId="urn:microsoft.com/office/officeart/2005/8/layout/pList1"/>
    <dgm:cxn modelId="{7610761A-B19D-4F27-96BB-6F0354E299AA}" type="presOf" srcId="{84915048-8870-4A83-A0F7-EDAEE39F5FE7}" destId="{932BCEED-7CB4-4B90-AF50-CFE019D37B18}" srcOrd="0" destOrd="0" presId="urn:microsoft.com/office/officeart/2005/8/layout/pList1"/>
    <dgm:cxn modelId="{B7C82A25-F5B9-4D49-A623-86C3C90ACDE0}" type="presOf" srcId="{3D17C4C9-B49F-45BF-9EDB-607E6FF45E36}" destId="{5920B6B7-20CA-4971-ADFF-992A93CDDD50}" srcOrd="0" destOrd="0" presId="urn:microsoft.com/office/officeart/2005/8/layout/pList1"/>
    <dgm:cxn modelId="{6F78A981-AAA7-49A4-ACC1-0AD2BDCA0C11}" srcId="{84915048-8870-4A83-A0F7-EDAEE39F5FE7}" destId="{0E3110F5-AD62-4675-B32C-379E85873C2E}" srcOrd="4" destOrd="0" parTransId="{AD4D9A54-D4AC-4159-8086-B0D7BB65705E}" sibTransId="{4BF371CB-0EE9-446B-9AB7-522A4010221E}"/>
    <dgm:cxn modelId="{552620B2-2C22-4888-B18E-D6B0D0452B99}" srcId="{84915048-8870-4A83-A0F7-EDAEE39F5FE7}" destId="{18FBCF76-8203-40E2-B795-73C28FC3F64E}" srcOrd="5" destOrd="0" parTransId="{96123895-5C6F-47CC-9765-8936F0D4FFA0}" sibTransId="{ED1861C8-DCF3-4651-9474-56DA71F5D8FE}"/>
    <dgm:cxn modelId="{9DCBC2B9-C12A-4F18-A42C-133B276C656E}" srcId="{84915048-8870-4A83-A0F7-EDAEE39F5FE7}" destId="{B1571784-5E60-45AC-9A08-316F3736A5A3}" srcOrd="3" destOrd="0" parTransId="{CB77FE24-5F91-4B82-AE03-D047F5721CAB}" sibTransId="{629309C1-590D-41A1-AAD3-3FC5F2603B1E}"/>
    <dgm:cxn modelId="{52B72709-3A43-48D9-9C1E-18E811BC8DC4}" type="presParOf" srcId="{932BCEED-7CB4-4B90-AF50-CFE019D37B18}" destId="{82051145-AA25-442F-BF97-860C2013C0A0}" srcOrd="0" destOrd="0" presId="urn:microsoft.com/office/officeart/2005/8/layout/pList1"/>
    <dgm:cxn modelId="{27D38A47-9234-47F4-A762-83C4AE88D024}" type="presParOf" srcId="{82051145-AA25-442F-BF97-860C2013C0A0}" destId="{ADE39DC4-EB2B-4312-9D5D-611DE29350CF}" srcOrd="0" destOrd="0" presId="urn:microsoft.com/office/officeart/2005/8/layout/pList1"/>
    <dgm:cxn modelId="{7F74E112-916F-4828-821D-A3762F397C34}" type="presParOf" srcId="{82051145-AA25-442F-BF97-860C2013C0A0}" destId="{15387F1D-390F-4654-AE8C-E01A0CECD0E2}" srcOrd="1" destOrd="0" presId="urn:microsoft.com/office/officeart/2005/8/layout/pList1"/>
    <dgm:cxn modelId="{0E213116-8910-42BA-A1A1-134B3CA05FE7}" type="presParOf" srcId="{932BCEED-7CB4-4B90-AF50-CFE019D37B18}" destId="{DABCF87D-69F8-4420-8096-0C7B77A8E004}" srcOrd="1" destOrd="0" presId="urn:microsoft.com/office/officeart/2005/8/layout/pList1"/>
    <dgm:cxn modelId="{965DE2AC-BFD0-43E4-AF00-6B8A15855998}" type="presParOf" srcId="{932BCEED-7CB4-4B90-AF50-CFE019D37B18}" destId="{15A92C78-02B2-4182-AD1A-C1BF6CB0FCC1}" srcOrd="2" destOrd="0" presId="urn:microsoft.com/office/officeart/2005/8/layout/pList1"/>
    <dgm:cxn modelId="{349E3730-F1B3-460C-BC38-2EBD73E3FA4D}" type="presParOf" srcId="{15A92C78-02B2-4182-AD1A-C1BF6CB0FCC1}" destId="{0464910E-2F95-465A-9007-B3D108AFEB45}" srcOrd="0" destOrd="0" presId="urn:microsoft.com/office/officeart/2005/8/layout/pList1"/>
    <dgm:cxn modelId="{A0A39919-0C90-4A68-BA16-D87F5FBEF190}" type="presParOf" srcId="{15A92C78-02B2-4182-AD1A-C1BF6CB0FCC1}" destId="{1174ECE1-D233-4876-AB04-DDCC91BC0B63}" srcOrd="1" destOrd="0" presId="urn:microsoft.com/office/officeart/2005/8/layout/pList1"/>
    <dgm:cxn modelId="{5314ADF5-BA5E-4082-A93E-B5B0BFC262CF}" type="presParOf" srcId="{932BCEED-7CB4-4B90-AF50-CFE019D37B18}" destId="{D9272F73-BEEB-4072-9952-84DD0984EF7B}" srcOrd="3" destOrd="0" presId="urn:microsoft.com/office/officeart/2005/8/layout/pList1"/>
    <dgm:cxn modelId="{6FBE9464-3C64-48B5-A9AB-B6E669258DC6}" type="presParOf" srcId="{932BCEED-7CB4-4B90-AF50-CFE019D37B18}" destId="{C5607418-C369-4BEA-BEF9-EF57D2148E65}" srcOrd="4" destOrd="0" presId="urn:microsoft.com/office/officeart/2005/8/layout/pList1"/>
    <dgm:cxn modelId="{E4261880-250F-45EC-B860-7CAB337AD4B1}" type="presParOf" srcId="{C5607418-C369-4BEA-BEF9-EF57D2148E65}" destId="{ABD29661-F9EB-4484-8C6A-D8E9A34178FA}" srcOrd="0" destOrd="0" presId="urn:microsoft.com/office/officeart/2005/8/layout/pList1"/>
    <dgm:cxn modelId="{20BD9ADD-1F9B-4417-8327-5C1169A29BD9}" type="presParOf" srcId="{C5607418-C369-4BEA-BEF9-EF57D2148E65}" destId="{FD76542E-20AA-46C5-9CD6-6D843FDBBE89}" srcOrd="1" destOrd="0" presId="urn:microsoft.com/office/officeart/2005/8/layout/pList1"/>
    <dgm:cxn modelId="{1D4302CE-2557-4756-8045-7C29FA8D2766}" type="presParOf" srcId="{932BCEED-7CB4-4B90-AF50-CFE019D37B18}" destId="{5FE90FD2-6CA0-4682-BF5F-0F07A60834AD}" srcOrd="5" destOrd="0" presId="urn:microsoft.com/office/officeart/2005/8/layout/pList1"/>
    <dgm:cxn modelId="{48775294-95BF-42F8-BEC1-C40D63E5138A}" type="presParOf" srcId="{932BCEED-7CB4-4B90-AF50-CFE019D37B18}" destId="{747F9B07-AFB0-47E6-8B1B-6C5F9686579A}" srcOrd="6" destOrd="0" presId="urn:microsoft.com/office/officeart/2005/8/layout/pList1"/>
    <dgm:cxn modelId="{A5FB26E6-4FD1-4C64-BF28-B2E0F9067EB8}" type="presParOf" srcId="{747F9B07-AFB0-47E6-8B1B-6C5F9686579A}" destId="{62E12E96-4556-4059-845D-80C441E7DE41}" srcOrd="0" destOrd="0" presId="urn:microsoft.com/office/officeart/2005/8/layout/pList1"/>
    <dgm:cxn modelId="{BFAACB18-E6E0-4674-939F-0BF2BB2A9859}" type="presParOf" srcId="{747F9B07-AFB0-47E6-8B1B-6C5F9686579A}" destId="{6911C126-351C-4960-8B40-1373ECDE3365}" srcOrd="1" destOrd="0" presId="urn:microsoft.com/office/officeart/2005/8/layout/pList1"/>
    <dgm:cxn modelId="{F9B541B5-E141-4665-84B5-64F18208032A}" type="presParOf" srcId="{932BCEED-7CB4-4B90-AF50-CFE019D37B18}" destId="{25F2B4FB-CE1A-40E9-B606-60F19892C7C1}" srcOrd="7" destOrd="0" presId="urn:microsoft.com/office/officeart/2005/8/layout/pList1"/>
    <dgm:cxn modelId="{B46965BB-302F-4403-8218-4EA10C06E9DA}" type="presParOf" srcId="{932BCEED-7CB4-4B90-AF50-CFE019D37B18}" destId="{B689BD4F-E0B3-4A72-9B8C-BB4B43347D8B}" srcOrd="8" destOrd="0" presId="urn:microsoft.com/office/officeart/2005/8/layout/pList1"/>
    <dgm:cxn modelId="{76DFB542-EF42-4D97-8119-405EBD799AE4}" type="presParOf" srcId="{B689BD4F-E0B3-4A72-9B8C-BB4B43347D8B}" destId="{6D73F954-5F86-4D1D-8ED8-29DDF1A8422B}" srcOrd="0" destOrd="0" presId="urn:microsoft.com/office/officeart/2005/8/layout/pList1"/>
    <dgm:cxn modelId="{D086D653-C1B3-4824-B6B3-763008850BF7}" type="presParOf" srcId="{B689BD4F-E0B3-4A72-9B8C-BB4B43347D8B}" destId="{15666D80-0C86-414C-B38E-51219751C5BE}" srcOrd="1" destOrd="0" presId="urn:microsoft.com/office/officeart/2005/8/layout/pList1"/>
    <dgm:cxn modelId="{0FCCB3D3-8445-4A37-9561-274BCE22B291}" type="presParOf" srcId="{932BCEED-7CB4-4B90-AF50-CFE019D37B18}" destId="{FA31DAA2-8961-4C86-BB8A-D1FA5DD37161}" srcOrd="9" destOrd="0" presId="urn:microsoft.com/office/officeart/2005/8/layout/pList1"/>
    <dgm:cxn modelId="{2B6A77D3-1250-48CB-A8C8-C69372BF93C9}" type="presParOf" srcId="{932BCEED-7CB4-4B90-AF50-CFE019D37B18}" destId="{05C8EC75-4D45-400C-9636-3965F452C870}" srcOrd="10" destOrd="0" presId="urn:microsoft.com/office/officeart/2005/8/layout/pList1"/>
    <dgm:cxn modelId="{32B2AAB2-A722-4A33-AC68-3FCE291E7BEE}" type="presParOf" srcId="{05C8EC75-4D45-400C-9636-3965F452C870}" destId="{40698EBD-A81E-491B-A561-0F19012941F0}" srcOrd="0" destOrd="0" presId="urn:microsoft.com/office/officeart/2005/8/layout/pList1"/>
    <dgm:cxn modelId="{6A43CF3F-DE43-4888-ACCA-CC51F653C021}" type="presParOf" srcId="{05C8EC75-4D45-400C-9636-3965F452C870}" destId="{A1306D5F-8E66-48A6-89E3-44397E00C7AD}" srcOrd="1" destOrd="0" presId="urn:microsoft.com/office/officeart/2005/8/layout/pList1"/>
    <dgm:cxn modelId="{9E249F30-D7BD-416A-8372-E6D2B3F44008}" type="presParOf" srcId="{932BCEED-7CB4-4B90-AF50-CFE019D37B18}" destId="{D960A7EA-8A1F-461C-B7DF-63D31AD8FF95}" srcOrd="11" destOrd="0" presId="urn:microsoft.com/office/officeart/2005/8/layout/pList1"/>
    <dgm:cxn modelId="{1173BE89-6310-463B-8097-58C20270952D}" type="presParOf" srcId="{932BCEED-7CB4-4B90-AF50-CFE019D37B18}" destId="{197A53E4-ED60-461C-82DA-496861F5B93B}" srcOrd="12" destOrd="0" presId="urn:microsoft.com/office/officeart/2005/8/layout/pList1"/>
    <dgm:cxn modelId="{ABDBDE47-B7D1-4AD0-9202-BEC4DCE82280}" type="presParOf" srcId="{197A53E4-ED60-461C-82DA-496861F5B93B}" destId="{33EB10DF-51D0-4816-9CB3-7A82BB67A712}" srcOrd="0" destOrd="0" presId="urn:microsoft.com/office/officeart/2005/8/layout/pList1"/>
    <dgm:cxn modelId="{98D5D75C-048C-453A-86F9-7C6654160172}" type="presParOf" srcId="{197A53E4-ED60-461C-82DA-496861F5B93B}" destId="{C1ABE9C3-01D5-4B5C-A16D-18632AF0F7CF}" srcOrd="1" destOrd="0" presId="urn:microsoft.com/office/officeart/2005/8/layout/pList1"/>
    <dgm:cxn modelId="{7554CD86-D36E-4ADF-A2BA-6F0338FA2792}" type="presParOf" srcId="{932BCEED-7CB4-4B90-AF50-CFE019D37B18}" destId="{5920B6B7-20CA-4971-ADFF-992A93CDDD50}" srcOrd="13" destOrd="0" presId="urn:microsoft.com/office/officeart/2005/8/layout/pList1"/>
    <dgm:cxn modelId="{D1D0ED62-3E76-417E-BE48-A635843164F3}" type="presParOf" srcId="{932BCEED-7CB4-4B90-AF50-CFE019D37B18}" destId="{67FE2CD0-4E7F-4B02-B690-821176C1B4DE}" srcOrd="14" destOrd="0" presId="urn:microsoft.com/office/officeart/2005/8/layout/pList1"/>
    <dgm:cxn modelId="{A7A983E1-ECE6-4A71-A717-A0801C136BC6}" type="presParOf" srcId="{67FE2CD0-4E7F-4B02-B690-821176C1B4DE}" destId="{5AF1E8D5-5B11-4EFD-8BFF-2AA4BD2C2869}" srcOrd="0" destOrd="0" presId="urn:microsoft.com/office/officeart/2005/8/layout/pList1"/>
    <dgm:cxn modelId="{6D34D403-D9A4-4B35-9BA4-F057EA6F8EE0}" type="presParOf" srcId="{67FE2CD0-4E7F-4B02-B690-821176C1B4DE}" destId="{3619CD04-4AF3-4E80-894A-434666FECF0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5559D2-43E3-4048-9EAD-C5872F6D7432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B9324F-54A8-430C-9471-1D443EED078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latin typeface="Arial Narrow" panose="020B0606020202030204" pitchFamily="34" charset="0"/>
            </a:rPr>
            <a:t>Dry Well</a:t>
          </a:r>
        </a:p>
      </dgm:t>
    </dgm:pt>
    <dgm:pt modelId="{1CACEBCA-1CB8-43C9-BA64-2EDC19B882D1}" type="parTrans" cxnId="{2A40B6D8-FCEE-4467-BFB1-F57D7120828F}">
      <dgm:prSet/>
      <dgm:spPr/>
      <dgm:t>
        <a:bodyPr/>
        <a:lstStyle/>
        <a:p>
          <a:endParaRPr lang="en-US" sz="4400" b="1">
            <a:latin typeface="Arial Narrow" panose="020B0606020202030204" pitchFamily="34" charset="0"/>
          </a:endParaRPr>
        </a:p>
      </dgm:t>
    </dgm:pt>
    <dgm:pt modelId="{A044E1A6-C2F4-4141-A453-C990DCC638A3}" type="sibTrans" cxnId="{2A40B6D8-FCEE-4467-BFB1-F57D7120828F}">
      <dgm:prSet/>
      <dgm:spPr/>
      <dgm:t>
        <a:bodyPr/>
        <a:lstStyle/>
        <a:p>
          <a:endParaRPr lang="en-US" sz="4400" b="1">
            <a:latin typeface="Arial Narrow" panose="020B0606020202030204" pitchFamily="34" charset="0"/>
          </a:endParaRPr>
        </a:p>
      </dgm:t>
    </dgm:pt>
    <dgm:pt modelId="{5B34C05A-3ED9-4E9C-AB37-A725F9C133A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latin typeface="Arial Narrow" panose="020B0606020202030204" pitchFamily="34" charset="0"/>
            </a:rPr>
            <a:t>Infil-tration Basin</a:t>
          </a:r>
        </a:p>
      </dgm:t>
    </dgm:pt>
    <dgm:pt modelId="{51AB6261-0AF0-4A45-9911-ED60A2532196}" type="parTrans" cxnId="{FE93162D-5096-433D-BCA8-19448FC75FE1}">
      <dgm:prSet/>
      <dgm:spPr/>
      <dgm:t>
        <a:bodyPr/>
        <a:lstStyle/>
        <a:p>
          <a:endParaRPr lang="en-US" sz="4400" b="1">
            <a:latin typeface="Arial Narrow" panose="020B0606020202030204" pitchFamily="34" charset="0"/>
          </a:endParaRPr>
        </a:p>
      </dgm:t>
    </dgm:pt>
    <dgm:pt modelId="{5C8B75DB-16B0-43C4-BCCE-602743D30CF5}" type="sibTrans" cxnId="{FE93162D-5096-433D-BCA8-19448FC75FE1}">
      <dgm:prSet/>
      <dgm:spPr/>
      <dgm:t>
        <a:bodyPr/>
        <a:lstStyle/>
        <a:p>
          <a:endParaRPr lang="en-US" sz="4400" b="1">
            <a:latin typeface="Arial Narrow" panose="020B0606020202030204" pitchFamily="34" charset="0"/>
          </a:endParaRPr>
        </a:p>
      </dgm:t>
    </dgm:pt>
    <dgm:pt modelId="{754BF797-50A6-4A26-BB64-62D7422DCAA2}">
      <dgm:prSet phldrT="[Text]" custT="1"/>
      <dgm:spPr/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Rain Garden</a:t>
          </a:r>
        </a:p>
      </dgm:t>
    </dgm:pt>
    <dgm:pt modelId="{D0F24DB1-8D8F-4C18-8D9A-5F462BCCFF7A}" type="parTrans" cxnId="{15303642-4224-43D3-9E25-5A463428934A}">
      <dgm:prSet/>
      <dgm:spPr/>
      <dgm:t>
        <a:bodyPr/>
        <a:lstStyle/>
        <a:p>
          <a:endParaRPr lang="en-US" sz="4400" b="1">
            <a:latin typeface="Arial Narrow" panose="020B0606020202030204" pitchFamily="34" charset="0"/>
          </a:endParaRPr>
        </a:p>
      </dgm:t>
    </dgm:pt>
    <dgm:pt modelId="{9B752E03-16CD-44C1-B534-2C09B4811778}" type="sibTrans" cxnId="{15303642-4224-43D3-9E25-5A463428934A}">
      <dgm:prSet/>
      <dgm:spPr/>
      <dgm:t>
        <a:bodyPr/>
        <a:lstStyle/>
        <a:p>
          <a:endParaRPr lang="en-US" sz="4400" b="1">
            <a:latin typeface="Arial Narrow" panose="020B0606020202030204" pitchFamily="34" charset="0"/>
          </a:endParaRPr>
        </a:p>
      </dgm:t>
    </dgm:pt>
    <dgm:pt modelId="{72E703E2-3741-448A-B3A2-EDBB5BDD1DA0}">
      <dgm:prSet custT="1"/>
      <dgm:spPr/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Cistern</a:t>
          </a:r>
        </a:p>
      </dgm:t>
    </dgm:pt>
    <dgm:pt modelId="{CD0A27B5-7A7D-48A4-B41B-E5E7F5A2AC71}" type="parTrans" cxnId="{B11DE56F-EEC5-4DDE-BF54-B09FF789D7CE}">
      <dgm:prSet/>
      <dgm:spPr/>
      <dgm:t>
        <a:bodyPr/>
        <a:lstStyle/>
        <a:p>
          <a:endParaRPr lang="en-US" sz="4400" b="1">
            <a:latin typeface="Arial Narrow" panose="020B0606020202030204" pitchFamily="34" charset="0"/>
          </a:endParaRPr>
        </a:p>
      </dgm:t>
    </dgm:pt>
    <dgm:pt modelId="{B5B4A6DA-325C-4E0F-9C6C-E7A79893C6E2}" type="sibTrans" cxnId="{B11DE56F-EEC5-4DDE-BF54-B09FF789D7CE}">
      <dgm:prSet/>
      <dgm:spPr/>
      <dgm:t>
        <a:bodyPr/>
        <a:lstStyle/>
        <a:p>
          <a:endParaRPr lang="en-US" sz="4400" b="1">
            <a:latin typeface="Arial Narrow" panose="020B0606020202030204" pitchFamily="34" charset="0"/>
          </a:endParaRPr>
        </a:p>
      </dgm:t>
    </dgm:pt>
    <dgm:pt modelId="{811DDA52-FE59-4743-8E67-3376697292F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latin typeface="Arial Narrow" panose="020B0606020202030204" pitchFamily="34" charset="0"/>
            </a:rPr>
            <a:t>MTDs</a:t>
          </a:r>
        </a:p>
      </dgm:t>
    </dgm:pt>
    <dgm:pt modelId="{F3749005-5199-4491-B372-8EF46FD81996}" type="parTrans" cxnId="{0DE4ED20-52B8-4425-A830-AFCE0928A407}">
      <dgm:prSet/>
      <dgm:spPr/>
      <dgm:t>
        <a:bodyPr/>
        <a:lstStyle/>
        <a:p>
          <a:endParaRPr lang="en-US"/>
        </a:p>
      </dgm:t>
    </dgm:pt>
    <dgm:pt modelId="{1F3C531C-D0E9-4DF1-A3A1-73F7B03F5B7A}" type="sibTrans" cxnId="{0DE4ED20-52B8-4425-A830-AFCE0928A407}">
      <dgm:prSet/>
      <dgm:spPr/>
      <dgm:t>
        <a:bodyPr/>
        <a:lstStyle/>
        <a:p>
          <a:endParaRPr lang="en-US"/>
        </a:p>
      </dgm:t>
    </dgm:pt>
    <dgm:pt modelId="{40D95F87-3028-4CE7-AD19-E77A61CF7E8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latin typeface="Arial Narrow" panose="020B0606020202030204" pitchFamily="34" charset="0"/>
            </a:rPr>
            <a:t>Blue Roof</a:t>
          </a:r>
        </a:p>
      </dgm:t>
    </dgm:pt>
    <dgm:pt modelId="{A08DEF21-FE60-4C35-9A95-AF22DE1C0810}" type="parTrans" cxnId="{8001A462-29C6-4FCF-8DE2-EEA6DF2918AC}">
      <dgm:prSet/>
      <dgm:spPr/>
      <dgm:t>
        <a:bodyPr/>
        <a:lstStyle/>
        <a:p>
          <a:endParaRPr lang="en-US"/>
        </a:p>
      </dgm:t>
    </dgm:pt>
    <dgm:pt modelId="{5E6AD638-9AFE-4211-8F87-CA9850A50337}" type="sibTrans" cxnId="{8001A462-29C6-4FCF-8DE2-EEA6DF2918AC}">
      <dgm:prSet/>
      <dgm:spPr/>
      <dgm:t>
        <a:bodyPr/>
        <a:lstStyle/>
        <a:p>
          <a:endParaRPr lang="en-US"/>
        </a:p>
      </dgm:t>
    </dgm:pt>
    <dgm:pt modelId="{14CFFB64-1F0A-49C2-9FCB-984D54EAC2F4}">
      <dgm:prSet custT="1"/>
      <dgm:spPr/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Green Roofs</a:t>
          </a:r>
        </a:p>
      </dgm:t>
    </dgm:pt>
    <dgm:pt modelId="{DFC1DE0C-67AE-45D6-9298-996EE11D34AF}" type="parTrans" cxnId="{F237A55A-B1CB-4420-9212-67B159055F18}">
      <dgm:prSet/>
      <dgm:spPr/>
      <dgm:t>
        <a:bodyPr/>
        <a:lstStyle/>
        <a:p>
          <a:endParaRPr lang="en-US"/>
        </a:p>
      </dgm:t>
    </dgm:pt>
    <dgm:pt modelId="{FADC20C5-C317-40F3-A4AB-12BC519F44CF}" type="sibTrans" cxnId="{F237A55A-B1CB-4420-9212-67B159055F18}">
      <dgm:prSet/>
      <dgm:spPr/>
      <dgm:t>
        <a:bodyPr/>
        <a:lstStyle/>
        <a:p>
          <a:endParaRPr lang="en-US"/>
        </a:p>
      </dgm:t>
    </dgm:pt>
    <dgm:pt modelId="{404A8690-8108-4EF1-8A1E-E0FF69DD644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latin typeface="Arial Narrow" panose="020B0606020202030204" pitchFamily="34" charset="0"/>
            </a:rPr>
            <a:t>Biore-tention System</a:t>
          </a:r>
        </a:p>
      </dgm:t>
    </dgm:pt>
    <dgm:pt modelId="{74464986-3C9B-4C66-BA57-2215846FB328}" type="parTrans" cxnId="{8A8C75F4-2EAD-46EC-ACEF-85597368C852}">
      <dgm:prSet/>
      <dgm:spPr/>
      <dgm:t>
        <a:bodyPr/>
        <a:lstStyle/>
        <a:p>
          <a:endParaRPr lang="en-US"/>
        </a:p>
      </dgm:t>
    </dgm:pt>
    <dgm:pt modelId="{15D88A1F-FA54-4761-913C-101557CE2F6B}" type="sibTrans" cxnId="{8A8C75F4-2EAD-46EC-ACEF-85597368C852}">
      <dgm:prSet/>
      <dgm:spPr/>
      <dgm:t>
        <a:bodyPr/>
        <a:lstStyle/>
        <a:p>
          <a:endParaRPr lang="en-US"/>
        </a:p>
      </dgm:t>
    </dgm:pt>
    <dgm:pt modelId="{B704B1D3-1933-4BC6-A40F-F2E33A9CB59B}" type="pres">
      <dgm:prSet presAssocID="{FA5559D2-43E3-4048-9EAD-C5872F6D7432}" presName="Name0" presStyleCnt="0">
        <dgm:presLayoutVars>
          <dgm:dir/>
          <dgm:resizeHandles val="exact"/>
        </dgm:presLayoutVars>
      </dgm:prSet>
      <dgm:spPr/>
    </dgm:pt>
    <dgm:pt modelId="{B1C4C9E3-C745-4455-95F5-D8FB6EA673C7}" type="pres">
      <dgm:prSet presAssocID="{404A8690-8108-4EF1-8A1E-E0FF69DD6440}" presName="Name5" presStyleLbl="vennNode1" presStyleIdx="0" presStyleCnt="8">
        <dgm:presLayoutVars>
          <dgm:bulletEnabled val="1"/>
        </dgm:presLayoutVars>
      </dgm:prSet>
      <dgm:spPr/>
    </dgm:pt>
    <dgm:pt modelId="{8DDEA8D9-B640-4EC6-81B1-E43C49E0B059}" type="pres">
      <dgm:prSet presAssocID="{15D88A1F-FA54-4761-913C-101557CE2F6B}" presName="space" presStyleCnt="0"/>
      <dgm:spPr/>
    </dgm:pt>
    <dgm:pt modelId="{4831DF88-200A-491D-9A03-1CF34181DEFD}" type="pres">
      <dgm:prSet presAssocID="{811DDA52-FE59-4743-8E67-3376697292F8}" presName="Name5" presStyleLbl="vennNode1" presStyleIdx="1" presStyleCnt="8">
        <dgm:presLayoutVars>
          <dgm:bulletEnabled val="1"/>
        </dgm:presLayoutVars>
      </dgm:prSet>
      <dgm:spPr/>
    </dgm:pt>
    <dgm:pt modelId="{F6014133-A06C-4AE5-9F95-7501E2112FBB}" type="pres">
      <dgm:prSet presAssocID="{1F3C531C-D0E9-4DF1-A3A1-73F7B03F5B7A}" presName="space" presStyleCnt="0"/>
      <dgm:spPr/>
    </dgm:pt>
    <dgm:pt modelId="{C60C6AFC-10E4-458D-8D33-FBA8EF316F54}" type="pres">
      <dgm:prSet presAssocID="{B2B9324F-54A8-430C-9471-1D443EED0781}" presName="Name5" presStyleLbl="vennNode1" presStyleIdx="2" presStyleCnt="8">
        <dgm:presLayoutVars>
          <dgm:bulletEnabled val="1"/>
        </dgm:presLayoutVars>
      </dgm:prSet>
      <dgm:spPr/>
    </dgm:pt>
    <dgm:pt modelId="{643559BD-BCA7-4AAC-A4B1-C954872353DF}" type="pres">
      <dgm:prSet presAssocID="{A044E1A6-C2F4-4141-A453-C990DCC638A3}" presName="space" presStyleCnt="0"/>
      <dgm:spPr/>
    </dgm:pt>
    <dgm:pt modelId="{E9A03C7B-A74A-454C-87C6-6E9DBD1ECE56}" type="pres">
      <dgm:prSet presAssocID="{5B34C05A-3ED9-4E9C-AB37-A725F9C133A7}" presName="Name5" presStyleLbl="vennNode1" presStyleIdx="3" presStyleCnt="8" custLinFactNeighborX="-3650" custLinFactNeighborY="2920">
        <dgm:presLayoutVars>
          <dgm:bulletEnabled val="1"/>
        </dgm:presLayoutVars>
      </dgm:prSet>
      <dgm:spPr/>
    </dgm:pt>
    <dgm:pt modelId="{0C6DFA88-C19E-44FA-B99F-DBA9635F968D}" type="pres">
      <dgm:prSet presAssocID="{5C8B75DB-16B0-43C4-BCCE-602743D30CF5}" presName="space" presStyleCnt="0"/>
      <dgm:spPr/>
    </dgm:pt>
    <dgm:pt modelId="{12F9FDAF-2B5B-4991-8D06-654E6F6B2C57}" type="pres">
      <dgm:prSet presAssocID="{40D95F87-3028-4CE7-AD19-E77A61CF7E88}" presName="Name5" presStyleLbl="vennNode1" presStyleIdx="4" presStyleCnt="8">
        <dgm:presLayoutVars>
          <dgm:bulletEnabled val="1"/>
        </dgm:presLayoutVars>
      </dgm:prSet>
      <dgm:spPr/>
    </dgm:pt>
    <dgm:pt modelId="{FDC5B129-A979-4877-ADF0-B300434F8FD8}" type="pres">
      <dgm:prSet presAssocID="{5E6AD638-9AFE-4211-8F87-CA9850A50337}" presName="space" presStyleCnt="0"/>
      <dgm:spPr/>
    </dgm:pt>
    <dgm:pt modelId="{A61C0EC0-4C4B-4C45-81E8-C7B8329765FA}" type="pres">
      <dgm:prSet presAssocID="{754BF797-50A6-4A26-BB64-62D7422DCAA2}" presName="Name5" presStyleLbl="vennNode1" presStyleIdx="5" presStyleCnt="8">
        <dgm:presLayoutVars>
          <dgm:bulletEnabled val="1"/>
        </dgm:presLayoutVars>
      </dgm:prSet>
      <dgm:spPr/>
    </dgm:pt>
    <dgm:pt modelId="{823FF26B-4C7C-4F5A-84F1-BF414313A81A}" type="pres">
      <dgm:prSet presAssocID="{9B752E03-16CD-44C1-B534-2C09B4811778}" presName="space" presStyleCnt="0"/>
      <dgm:spPr/>
    </dgm:pt>
    <dgm:pt modelId="{5F50943B-D9CC-4375-8442-69E0A702DFCF}" type="pres">
      <dgm:prSet presAssocID="{72E703E2-3741-448A-B3A2-EDBB5BDD1DA0}" presName="Name5" presStyleLbl="vennNode1" presStyleIdx="6" presStyleCnt="8">
        <dgm:presLayoutVars>
          <dgm:bulletEnabled val="1"/>
        </dgm:presLayoutVars>
      </dgm:prSet>
      <dgm:spPr/>
    </dgm:pt>
    <dgm:pt modelId="{9E7EEDC6-8480-42AD-B029-58A58A8C02BB}" type="pres">
      <dgm:prSet presAssocID="{B5B4A6DA-325C-4E0F-9C6C-E7A79893C6E2}" presName="space" presStyleCnt="0"/>
      <dgm:spPr/>
    </dgm:pt>
    <dgm:pt modelId="{7192D52B-A104-4F92-BE13-3F01ED484C81}" type="pres">
      <dgm:prSet presAssocID="{14CFFB64-1F0A-49C2-9FCB-984D54EAC2F4}" presName="Name5" presStyleLbl="vennNode1" presStyleIdx="7" presStyleCnt="8">
        <dgm:presLayoutVars>
          <dgm:bulletEnabled val="1"/>
        </dgm:presLayoutVars>
      </dgm:prSet>
      <dgm:spPr/>
    </dgm:pt>
  </dgm:ptLst>
  <dgm:cxnLst>
    <dgm:cxn modelId="{30856B07-BA63-48EF-9CA4-FF749B6BA542}" type="presOf" srcId="{B2B9324F-54A8-430C-9471-1D443EED0781}" destId="{C60C6AFC-10E4-458D-8D33-FBA8EF316F54}" srcOrd="0" destOrd="0" presId="urn:microsoft.com/office/officeart/2005/8/layout/venn3"/>
    <dgm:cxn modelId="{0DE4ED20-52B8-4425-A830-AFCE0928A407}" srcId="{FA5559D2-43E3-4048-9EAD-C5872F6D7432}" destId="{811DDA52-FE59-4743-8E67-3376697292F8}" srcOrd="1" destOrd="0" parTransId="{F3749005-5199-4491-B372-8EF46FD81996}" sibTransId="{1F3C531C-D0E9-4DF1-A3A1-73F7B03F5B7A}"/>
    <dgm:cxn modelId="{4B737067-0FC6-437B-87E9-232F5171D267}" type="presOf" srcId="{40D95F87-3028-4CE7-AD19-E77A61CF7E88}" destId="{12F9FDAF-2B5B-4991-8D06-654E6F6B2C57}" srcOrd="0" destOrd="0" presId="urn:microsoft.com/office/officeart/2005/8/layout/venn3"/>
    <dgm:cxn modelId="{FE93162D-5096-433D-BCA8-19448FC75FE1}" srcId="{FA5559D2-43E3-4048-9EAD-C5872F6D7432}" destId="{5B34C05A-3ED9-4E9C-AB37-A725F9C133A7}" srcOrd="3" destOrd="0" parTransId="{51AB6261-0AF0-4A45-9911-ED60A2532196}" sibTransId="{5C8B75DB-16B0-43C4-BCCE-602743D30CF5}"/>
    <dgm:cxn modelId="{F237A55A-B1CB-4420-9212-67B159055F18}" srcId="{FA5559D2-43E3-4048-9EAD-C5872F6D7432}" destId="{14CFFB64-1F0A-49C2-9FCB-984D54EAC2F4}" srcOrd="7" destOrd="0" parTransId="{DFC1DE0C-67AE-45D6-9298-996EE11D34AF}" sibTransId="{FADC20C5-C317-40F3-A4AB-12BC519F44CF}"/>
    <dgm:cxn modelId="{2A40B6D8-FCEE-4467-BFB1-F57D7120828F}" srcId="{FA5559D2-43E3-4048-9EAD-C5872F6D7432}" destId="{B2B9324F-54A8-430C-9471-1D443EED0781}" srcOrd="2" destOrd="0" parTransId="{1CACEBCA-1CB8-43C9-BA64-2EDC19B882D1}" sibTransId="{A044E1A6-C2F4-4141-A453-C990DCC638A3}"/>
    <dgm:cxn modelId="{E70B13D7-8D5D-4551-AD2A-9533C66DEDE1}" type="presOf" srcId="{811DDA52-FE59-4743-8E67-3376697292F8}" destId="{4831DF88-200A-491D-9A03-1CF34181DEFD}" srcOrd="0" destOrd="0" presId="urn:microsoft.com/office/officeart/2005/8/layout/venn3"/>
    <dgm:cxn modelId="{D0B72AC8-00D6-4A47-B24F-18CE6513D0DB}" type="presOf" srcId="{14CFFB64-1F0A-49C2-9FCB-984D54EAC2F4}" destId="{7192D52B-A104-4F92-BE13-3F01ED484C81}" srcOrd="0" destOrd="0" presId="urn:microsoft.com/office/officeart/2005/8/layout/venn3"/>
    <dgm:cxn modelId="{E93EB3CE-CBF7-42DF-967C-EEB0602B6B55}" type="presOf" srcId="{404A8690-8108-4EF1-8A1E-E0FF69DD6440}" destId="{B1C4C9E3-C745-4455-95F5-D8FB6EA673C7}" srcOrd="0" destOrd="0" presId="urn:microsoft.com/office/officeart/2005/8/layout/venn3"/>
    <dgm:cxn modelId="{8A8C75F4-2EAD-46EC-ACEF-85597368C852}" srcId="{FA5559D2-43E3-4048-9EAD-C5872F6D7432}" destId="{404A8690-8108-4EF1-8A1E-E0FF69DD6440}" srcOrd="0" destOrd="0" parTransId="{74464986-3C9B-4C66-BA57-2215846FB328}" sibTransId="{15D88A1F-FA54-4761-913C-101557CE2F6B}"/>
    <dgm:cxn modelId="{81F6830C-181E-411E-854A-C16025C0EA9A}" type="presOf" srcId="{754BF797-50A6-4A26-BB64-62D7422DCAA2}" destId="{A61C0EC0-4C4B-4C45-81E8-C7B8329765FA}" srcOrd="0" destOrd="0" presId="urn:microsoft.com/office/officeart/2005/8/layout/venn3"/>
    <dgm:cxn modelId="{15303642-4224-43D3-9E25-5A463428934A}" srcId="{FA5559D2-43E3-4048-9EAD-C5872F6D7432}" destId="{754BF797-50A6-4A26-BB64-62D7422DCAA2}" srcOrd="5" destOrd="0" parTransId="{D0F24DB1-8D8F-4C18-8D9A-5F462BCCFF7A}" sibTransId="{9B752E03-16CD-44C1-B534-2C09B4811778}"/>
    <dgm:cxn modelId="{8DF95A96-B29B-4E57-B5BC-63EE59A9D211}" type="presOf" srcId="{72E703E2-3741-448A-B3A2-EDBB5BDD1DA0}" destId="{5F50943B-D9CC-4375-8442-69E0A702DFCF}" srcOrd="0" destOrd="0" presId="urn:microsoft.com/office/officeart/2005/8/layout/venn3"/>
    <dgm:cxn modelId="{AB05B607-F545-474F-AD8B-4A431020CC38}" type="presOf" srcId="{FA5559D2-43E3-4048-9EAD-C5872F6D7432}" destId="{B704B1D3-1933-4BC6-A40F-F2E33A9CB59B}" srcOrd="0" destOrd="0" presId="urn:microsoft.com/office/officeart/2005/8/layout/venn3"/>
    <dgm:cxn modelId="{8001A462-29C6-4FCF-8DE2-EEA6DF2918AC}" srcId="{FA5559D2-43E3-4048-9EAD-C5872F6D7432}" destId="{40D95F87-3028-4CE7-AD19-E77A61CF7E88}" srcOrd="4" destOrd="0" parTransId="{A08DEF21-FE60-4C35-9A95-AF22DE1C0810}" sibTransId="{5E6AD638-9AFE-4211-8F87-CA9850A50337}"/>
    <dgm:cxn modelId="{B11DE56F-EEC5-4DDE-BF54-B09FF789D7CE}" srcId="{FA5559D2-43E3-4048-9EAD-C5872F6D7432}" destId="{72E703E2-3741-448A-B3A2-EDBB5BDD1DA0}" srcOrd="6" destOrd="0" parTransId="{CD0A27B5-7A7D-48A4-B41B-E5E7F5A2AC71}" sibTransId="{B5B4A6DA-325C-4E0F-9C6C-E7A79893C6E2}"/>
    <dgm:cxn modelId="{7D245FEB-107C-4883-A2E2-C4494E78FDC9}" type="presOf" srcId="{5B34C05A-3ED9-4E9C-AB37-A725F9C133A7}" destId="{E9A03C7B-A74A-454C-87C6-6E9DBD1ECE56}" srcOrd="0" destOrd="0" presId="urn:microsoft.com/office/officeart/2005/8/layout/venn3"/>
    <dgm:cxn modelId="{811BB7C8-5EEA-4D5D-B27B-C9B2825A4893}" type="presParOf" srcId="{B704B1D3-1933-4BC6-A40F-F2E33A9CB59B}" destId="{B1C4C9E3-C745-4455-95F5-D8FB6EA673C7}" srcOrd="0" destOrd="0" presId="urn:microsoft.com/office/officeart/2005/8/layout/venn3"/>
    <dgm:cxn modelId="{5B13891B-9F1A-4EE2-92E5-285A0A818314}" type="presParOf" srcId="{B704B1D3-1933-4BC6-A40F-F2E33A9CB59B}" destId="{8DDEA8D9-B640-4EC6-81B1-E43C49E0B059}" srcOrd="1" destOrd="0" presId="urn:microsoft.com/office/officeart/2005/8/layout/venn3"/>
    <dgm:cxn modelId="{AE520D27-D9F9-4B61-888B-F92CF5172B2F}" type="presParOf" srcId="{B704B1D3-1933-4BC6-A40F-F2E33A9CB59B}" destId="{4831DF88-200A-491D-9A03-1CF34181DEFD}" srcOrd="2" destOrd="0" presId="urn:microsoft.com/office/officeart/2005/8/layout/venn3"/>
    <dgm:cxn modelId="{A52BBD46-E923-4BCA-8564-698CCC8C9547}" type="presParOf" srcId="{B704B1D3-1933-4BC6-A40F-F2E33A9CB59B}" destId="{F6014133-A06C-4AE5-9F95-7501E2112FBB}" srcOrd="3" destOrd="0" presId="urn:microsoft.com/office/officeart/2005/8/layout/venn3"/>
    <dgm:cxn modelId="{9C8FB5EA-E2AA-4850-A8B3-BD55CDBA5A46}" type="presParOf" srcId="{B704B1D3-1933-4BC6-A40F-F2E33A9CB59B}" destId="{C60C6AFC-10E4-458D-8D33-FBA8EF316F54}" srcOrd="4" destOrd="0" presId="urn:microsoft.com/office/officeart/2005/8/layout/venn3"/>
    <dgm:cxn modelId="{4D2EE152-629E-4BA3-B501-1E53DD42E0D9}" type="presParOf" srcId="{B704B1D3-1933-4BC6-A40F-F2E33A9CB59B}" destId="{643559BD-BCA7-4AAC-A4B1-C954872353DF}" srcOrd="5" destOrd="0" presId="urn:microsoft.com/office/officeart/2005/8/layout/venn3"/>
    <dgm:cxn modelId="{D7933F64-8D58-40B2-A550-907E1F5D900D}" type="presParOf" srcId="{B704B1D3-1933-4BC6-A40F-F2E33A9CB59B}" destId="{E9A03C7B-A74A-454C-87C6-6E9DBD1ECE56}" srcOrd="6" destOrd="0" presId="urn:microsoft.com/office/officeart/2005/8/layout/venn3"/>
    <dgm:cxn modelId="{3B2232AD-DB70-4537-BC45-D1C3A5EE57CE}" type="presParOf" srcId="{B704B1D3-1933-4BC6-A40F-F2E33A9CB59B}" destId="{0C6DFA88-C19E-44FA-B99F-DBA9635F968D}" srcOrd="7" destOrd="0" presId="urn:microsoft.com/office/officeart/2005/8/layout/venn3"/>
    <dgm:cxn modelId="{4EE43424-20F6-4049-BBD7-CEC6A37D17D4}" type="presParOf" srcId="{B704B1D3-1933-4BC6-A40F-F2E33A9CB59B}" destId="{12F9FDAF-2B5B-4991-8D06-654E6F6B2C57}" srcOrd="8" destOrd="0" presId="urn:microsoft.com/office/officeart/2005/8/layout/venn3"/>
    <dgm:cxn modelId="{EFD64E9C-6F0F-4690-83B9-E077AF0EFF0D}" type="presParOf" srcId="{B704B1D3-1933-4BC6-A40F-F2E33A9CB59B}" destId="{FDC5B129-A979-4877-ADF0-B300434F8FD8}" srcOrd="9" destOrd="0" presId="urn:microsoft.com/office/officeart/2005/8/layout/venn3"/>
    <dgm:cxn modelId="{3C6FBF3D-62CD-4785-B0CC-F2F03EF23FB5}" type="presParOf" srcId="{B704B1D3-1933-4BC6-A40F-F2E33A9CB59B}" destId="{A61C0EC0-4C4B-4C45-81E8-C7B8329765FA}" srcOrd="10" destOrd="0" presId="urn:microsoft.com/office/officeart/2005/8/layout/venn3"/>
    <dgm:cxn modelId="{F0ECA502-02EB-4FA5-8603-C10CC6D2D5F6}" type="presParOf" srcId="{B704B1D3-1933-4BC6-A40F-F2E33A9CB59B}" destId="{823FF26B-4C7C-4F5A-84F1-BF414313A81A}" srcOrd="11" destOrd="0" presId="urn:microsoft.com/office/officeart/2005/8/layout/venn3"/>
    <dgm:cxn modelId="{5EEF6934-1AC2-4C89-92BB-78F4595D85A3}" type="presParOf" srcId="{B704B1D3-1933-4BC6-A40F-F2E33A9CB59B}" destId="{5F50943B-D9CC-4375-8442-69E0A702DFCF}" srcOrd="12" destOrd="0" presId="urn:microsoft.com/office/officeart/2005/8/layout/venn3"/>
    <dgm:cxn modelId="{C5EB616B-01E5-4327-A696-D9574EE4978D}" type="presParOf" srcId="{B704B1D3-1933-4BC6-A40F-F2E33A9CB59B}" destId="{9E7EEDC6-8480-42AD-B029-58A58A8C02BB}" srcOrd="13" destOrd="0" presId="urn:microsoft.com/office/officeart/2005/8/layout/venn3"/>
    <dgm:cxn modelId="{21883A8F-8AF3-4657-A7D6-6B52BF8472C7}" type="presParOf" srcId="{B704B1D3-1933-4BC6-A40F-F2E33A9CB59B}" destId="{7192D52B-A104-4F92-BE13-3F01ED484C81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A8BC67-D92A-42D8-AA17-B2843A930184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FB883B-9397-44B9-A799-B97EC0064593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 Narrow" panose="020B0606020202030204" pitchFamily="34" charset="0"/>
            </a:rPr>
            <a:t>Live Training Courses</a:t>
          </a:r>
        </a:p>
      </dgm:t>
    </dgm:pt>
    <dgm:pt modelId="{B2C0B210-EBB5-42AD-B73B-52328C4312DA}" type="parTrans" cxnId="{FD666F1D-DB13-498E-83DF-5674895E14D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5765833-7AF5-45FE-A513-C020D8B988EF}" type="sibTrans" cxnId="{FD666F1D-DB13-498E-83DF-5674895E14D8}">
      <dgm:prSet/>
      <dgm:spPr>
        <a:noFill/>
        <a:ln>
          <a:noFill/>
        </a:ln>
      </dgm:spPr>
      <dgm:t>
        <a:bodyPr/>
        <a:lstStyle/>
        <a:p>
          <a:endParaRPr lang="en-US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5BEA77B-D241-4D49-BFD8-6D64F0EE04AF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 Narrow" panose="020B0606020202030204" pitchFamily="34" charset="0"/>
            </a:rPr>
            <a:t>Videos &amp; Interactive Tools</a:t>
          </a:r>
        </a:p>
      </dgm:t>
    </dgm:pt>
    <dgm:pt modelId="{211F9D44-5DAD-44FA-8340-01C6B5169D6B}" type="parTrans" cxnId="{F05F3B33-474A-4988-8DA2-8E345F83ACCA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A02F2D6-6525-4572-A95C-5529DDA7BB35}" type="sibTrans" cxnId="{F05F3B33-474A-4988-8DA2-8E345F83ACCA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 Narrow" panose="020B0606020202030204" pitchFamily="34" charset="0"/>
            </a:rPr>
            <a:t>Training for NJDOT</a:t>
          </a:r>
        </a:p>
      </dgm:t>
    </dgm:pt>
    <dgm:pt modelId="{FAF86048-E0C0-4EEA-90A9-17470F85EA7F}">
      <dgm:prSet phldrT="[Text]" custT="1"/>
      <dgm:spPr/>
      <dgm:t>
        <a:bodyPr/>
        <a:lstStyle/>
        <a:p>
          <a:endParaRPr lang="en-US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75568B1-4049-440B-A8AA-2CC45FBDD43E}" type="parTrans" cxnId="{E6B7D519-33AE-46A0-AA9E-B4BCCCE2BDE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9DE43E7-ACE6-46C7-AB4B-AA6CF3BB95B6}" type="sibTrans" cxnId="{E6B7D519-33AE-46A0-AA9E-B4BCCCE2BDE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B5A9DBC-7C52-4313-91D8-C7ED6664DEC6}">
      <dgm:prSet phldrT="[Text]" custT="1"/>
      <dgm:spPr/>
      <dgm:t>
        <a:bodyPr/>
        <a:lstStyle/>
        <a:p>
          <a:endParaRPr lang="en-US" sz="1600" b="1" dirty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en-US" sz="1600" b="1" dirty="0">
              <a:solidFill>
                <a:schemeClr val="tx1"/>
              </a:solidFill>
              <a:latin typeface="Arial Narrow" panose="020B0606020202030204" pitchFamily="34" charset="0"/>
            </a:rPr>
            <a:t>New Training Page at DEP Website</a:t>
          </a:r>
        </a:p>
        <a:p>
          <a:endParaRPr lang="en-US" sz="15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771E38E-D27A-4219-86A0-3132EFDF4F87}" type="parTrans" cxnId="{1C595D3F-531B-4F82-BEF6-D07E17758785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D544220-7801-4334-B67A-BE7696C288E0}" type="sibTrans" cxnId="{1C595D3F-531B-4F82-BEF6-D07E17758785}">
      <dgm:prSet custT="1"/>
      <dgm:spPr>
        <a:noFill/>
        <a:ln>
          <a:noFill/>
        </a:ln>
      </dgm:spPr>
      <dgm:t>
        <a:bodyPr/>
        <a:lstStyle/>
        <a:p>
          <a:endParaRPr lang="en-US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0EA3A56-C267-4A29-9E8E-9804CFE348E8}">
      <dgm:prSet phldrT="[Text]" custT="1"/>
      <dgm:spPr/>
      <dgm:t>
        <a:bodyPr/>
        <a:lstStyle/>
        <a:p>
          <a:endParaRPr lang="en-US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F602DAB-E6BD-4B28-A33D-2B5FFD59785B}" type="parTrans" cxnId="{64C2539B-D1EA-4723-9ECD-0E69BBEDE90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546E4A3-56CC-43C0-A320-1A2557C0C32C}" type="sibTrans" cxnId="{64C2539B-D1EA-4723-9ECD-0E69BBEDE90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FB1EC74-18F4-4BBA-B37A-5B74AF34672A}" type="pres">
      <dgm:prSet presAssocID="{9EA8BC67-D92A-42D8-AA17-B2843A930184}" presName="Name0" presStyleCnt="0">
        <dgm:presLayoutVars>
          <dgm:chMax/>
          <dgm:chPref/>
          <dgm:dir/>
          <dgm:animLvl val="lvl"/>
        </dgm:presLayoutVars>
      </dgm:prSet>
      <dgm:spPr/>
    </dgm:pt>
    <dgm:pt modelId="{67211AA5-C789-47B9-9772-9EB2EE4EA1DD}" type="pres">
      <dgm:prSet presAssocID="{3FFB883B-9397-44B9-A799-B97EC0064593}" presName="composite" presStyleCnt="0"/>
      <dgm:spPr/>
    </dgm:pt>
    <dgm:pt modelId="{FD719E6E-CDA4-4639-AC8E-F26FE26C363A}" type="pres">
      <dgm:prSet presAssocID="{3FFB883B-9397-44B9-A799-B97EC0064593}" presName="Parent1" presStyleLbl="node1" presStyleIdx="0" presStyleCnt="6" custScaleX="101373" custScaleY="94288" custLinFactNeighborX="-95249" custLinFactNeighborY="29181">
        <dgm:presLayoutVars>
          <dgm:chMax val="1"/>
          <dgm:chPref val="1"/>
          <dgm:bulletEnabled val="1"/>
        </dgm:presLayoutVars>
      </dgm:prSet>
      <dgm:spPr/>
    </dgm:pt>
    <dgm:pt modelId="{83834FFE-CEFC-43E5-82E4-033C93E95393}" type="pres">
      <dgm:prSet presAssocID="{3FFB883B-9397-44B9-A799-B97EC006459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40360AF-EE23-4C92-8068-385D8BEE4302}" type="pres">
      <dgm:prSet presAssocID="{3FFB883B-9397-44B9-A799-B97EC0064593}" presName="BalanceSpacing" presStyleCnt="0"/>
      <dgm:spPr/>
    </dgm:pt>
    <dgm:pt modelId="{B884CEB8-8EAF-489F-8448-C6A5A8CC0306}" type="pres">
      <dgm:prSet presAssocID="{3FFB883B-9397-44B9-A799-B97EC0064593}" presName="BalanceSpacing1" presStyleCnt="0"/>
      <dgm:spPr/>
    </dgm:pt>
    <dgm:pt modelId="{CB60EE25-DE8B-4F60-8F32-24FB4B1E1D11}" type="pres">
      <dgm:prSet presAssocID="{25765833-7AF5-45FE-A513-C020D8B988EF}" presName="Accent1Text" presStyleLbl="node1" presStyleIdx="1" presStyleCnt="6" custFlipVert="1" custFlipHor="1" custScaleX="77455" custScaleY="19717"/>
      <dgm:spPr/>
    </dgm:pt>
    <dgm:pt modelId="{E92F461E-9CBE-4150-955B-88BE5F66AB56}" type="pres">
      <dgm:prSet presAssocID="{25765833-7AF5-45FE-A513-C020D8B988EF}" presName="spaceBetweenRectangles" presStyleCnt="0"/>
      <dgm:spPr/>
    </dgm:pt>
    <dgm:pt modelId="{D908FA9E-EE63-4177-8087-69818A16D92E}" type="pres">
      <dgm:prSet presAssocID="{95BEA77B-D241-4D49-BFD8-6D64F0EE04AF}" presName="composite" presStyleCnt="0"/>
      <dgm:spPr/>
    </dgm:pt>
    <dgm:pt modelId="{1D456601-92FA-443D-8A62-651278FDBB1E}" type="pres">
      <dgm:prSet presAssocID="{95BEA77B-D241-4D49-BFD8-6D64F0EE04AF}" presName="Parent1" presStyleLbl="node1" presStyleIdx="2" presStyleCnt="6" custScaleX="107455" custScaleY="90455" custLinFactX="8933" custLinFactNeighborX="100000" custLinFactNeighborY="27960">
        <dgm:presLayoutVars>
          <dgm:chMax val="1"/>
          <dgm:chPref val="1"/>
          <dgm:bulletEnabled val="1"/>
        </dgm:presLayoutVars>
      </dgm:prSet>
      <dgm:spPr/>
    </dgm:pt>
    <dgm:pt modelId="{C3096F35-A56F-4E16-BDC2-76566C0F6467}" type="pres">
      <dgm:prSet presAssocID="{95BEA77B-D241-4D49-BFD8-6D64F0EE04A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BDFE04D-4389-445C-8DB0-97A89C366685}" type="pres">
      <dgm:prSet presAssocID="{95BEA77B-D241-4D49-BFD8-6D64F0EE04AF}" presName="BalanceSpacing" presStyleCnt="0"/>
      <dgm:spPr/>
    </dgm:pt>
    <dgm:pt modelId="{88506ECA-D9D2-410E-8D61-D74AF6835898}" type="pres">
      <dgm:prSet presAssocID="{95BEA77B-D241-4D49-BFD8-6D64F0EE04AF}" presName="BalanceSpacing1" presStyleCnt="0"/>
      <dgm:spPr/>
    </dgm:pt>
    <dgm:pt modelId="{D242B27B-69D9-417C-8CA9-03DE6BD60541}" type="pres">
      <dgm:prSet presAssocID="{7A02F2D6-6525-4572-A95C-5529DDA7BB35}" presName="Accent1Text" presStyleLbl="node1" presStyleIdx="3" presStyleCnt="6" custScaleX="98288" custScaleY="91607" custLinFactNeighborX="-42698" custLinFactNeighborY="-51719"/>
      <dgm:spPr/>
    </dgm:pt>
    <dgm:pt modelId="{30326B39-1CC3-44AD-A61A-C5974B4105BF}" type="pres">
      <dgm:prSet presAssocID="{7A02F2D6-6525-4572-A95C-5529DDA7BB35}" presName="spaceBetweenRectangles" presStyleCnt="0"/>
      <dgm:spPr/>
    </dgm:pt>
    <dgm:pt modelId="{69704E3C-7439-43BA-86DB-B9C1ED63E865}" type="pres">
      <dgm:prSet presAssocID="{6B5A9DBC-7C52-4313-91D8-C7ED6664DEC6}" presName="composite" presStyleCnt="0"/>
      <dgm:spPr/>
    </dgm:pt>
    <dgm:pt modelId="{10E69431-BE90-46F1-B7C5-F3501521539E}" type="pres">
      <dgm:prSet presAssocID="{6B5A9DBC-7C52-4313-91D8-C7ED6664DEC6}" presName="Parent1" presStyleLbl="node1" presStyleIdx="4" presStyleCnt="6" custScaleX="109305" custScaleY="93569" custLinFactNeighborX="-55288" custLinFactNeighborY="-57294">
        <dgm:presLayoutVars>
          <dgm:chMax val="1"/>
          <dgm:chPref val="1"/>
          <dgm:bulletEnabled val="1"/>
        </dgm:presLayoutVars>
      </dgm:prSet>
      <dgm:spPr/>
    </dgm:pt>
    <dgm:pt modelId="{3E0CAC06-2B0E-4292-B0F6-58B1EADC7067}" type="pres">
      <dgm:prSet presAssocID="{6B5A9DBC-7C52-4313-91D8-C7ED6664DEC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7080F12-9223-4C9F-8B8B-F7E7B4C168EA}" type="pres">
      <dgm:prSet presAssocID="{6B5A9DBC-7C52-4313-91D8-C7ED6664DEC6}" presName="BalanceSpacing" presStyleCnt="0"/>
      <dgm:spPr/>
    </dgm:pt>
    <dgm:pt modelId="{77E169A6-14FB-458A-981E-74DC604E2805}" type="pres">
      <dgm:prSet presAssocID="{6B5A9DBC-7C52-4313-91D8-C7ED6664DEC6}" presName="BalanceSpacing1" presStyleCnt="0"/>
      <dgm:spPr/>
    </dgm:pt>
    <dgm:pt modelId="{A0B72125-09C7-4D8F-BF23-79D98FB18EB3}" type="pres">
      <dgm:prSet presAssocID="{BD544220-7801-4334-B67A-BE7696C288E0}" presName="Accent1Text" presStyleLbl="node1" presStyleIdx="5" presStyleCnt="6"/>
      <dgm:spPr/>
    </dgm:pt>
  </dgm:ptLst>
  <dgm:cxnLst>
    <dgm:cxn modelId="{F05F3B33-474A-4988-8DA2-8E345F83ACCA}" srcId="{9EA8BC67-D92A-42D8-AA17-B2843A930184}" destId="{95BEA77B-D241-4D49-BFD8-6D64F0EE04AF}" srcOrd="1" destOrd="0" parTransId="{211F9D44-5DAD-44FA-8340-01C6B5169D6B}" sibTransId="{7A02F2D6-6525-4572-A95C-5529DDA7BB35}"/>
    <dgm:cxn modelId="{3F2B67F4-A32E-4BB2-BD16-4AB1DE7E4CF5}" type="presOf" srcId="{FAF86048-E0C0-4EEA-90A9-17470F85EA7F}" destId="{C3096F35-A56F-4E16-BDC2-76566C0F6467}" srcOrd="0" destOrd="0" presId="urn:microsoft.com/office/officeart/2008/layout/AlternatingHexagons"/>
    <dgm:cxn modelId="{1C595D3F-531B-4F82-BEF6-D07E17758785}" srcId="{9EA8BC67-D92A-42D8-AA17-B2843A930184}" destId="{6B5A9DBC-7C52-4313-91D8-C7ED6664DEC6}" srcOrd="2" destOrd="0" parTransId="{B771E38E-D27A-4219-86A0-3132EFDF4F87}" sibTransId="{BD544220-7801-4334-B67A-BE7696C288E0}"/>
    <dgm:cxn modelId="{E6B7D519-33AE-46A0-AA9E-B4BCCCE2BDE8}" srcId="{95BEA77B-D241-4D49-BFD8-6D64F0EE04AF}" destId="{FAF86048-E0C0-4EEA-90A9-17470F85EA7F}" srcOrd="0" destOrd="0" parTransId="{375568B1-4049-440B-A8AA-2CC45FBDD43E}" sibTransId="{B9DE43E7-ACE6-46C7-AB4B-AA6CF3BB95B6}"/>
    <dgm:cxn modelId="{27AE8BBB-8BCC-475D-9CE4-3042A9883644}" type="presOf" srcId="{3FFB883B-9397-44B9-A799-B97EC0064593}" destId="{FD719E6E-CDA4-4639-AC8E-F26FE26C363A}" srcOrd="0" destOrd="0" presId="urn:microsoft.com/office/officeart/2008/layout/AlternatingHexagons"/>
    <dgm:cxn modelId="{FD666F1D-DB13-498E-83DF-5674895E14D8}" srcId="{9EA8BC67-D92A-42D8-AA17-B2843A930184}" destId="{3FFB883B-9397-44B9-A799-B97EC0064593}" srcOrd="0" destOrd="0" parTransId="{B2C0B210-EBB5-42AD-B73B-52328C4312DA}" sibTransId="{25765833-7AF5-45FE-A513-C020D8B988EF}"/>
    <dgm:cxn modelId="{4D5A0220-668A-4E9B-A321-C3194FC05774}" type="presOf" srcId="{7A02F2D6-6525-4572-A95C-5529DDA7BB35}" destId="{D242B27B-69D9-417C-8CA9-03DE6BD60541}" srcOrd="0" destOrd="0" presId="urn:microsoft.com/office/officeart/2008/layout/AlternatingHexagons"/>
    <dgm:cxn modelId="{44831127-BA1E-4CCA-86E9-694FA250FB08}" type="presOf" srcId="{95BEA77B-D241-4D49-BFD8-6D64F0EE04AF}" destId="{1D456601-92FA-443D-8A62-651278FDBB1E}" srcOrd="0" destOrd="0" presId="urn:microsoft.com/office/officeart/2008/layout/AlternatingHexagons"/>
    <dgm:cxn modelId="{99E4B624-3411-4757-94CE-94ACD03D4637}" type="presOf" srcId="{BD544220-7801-4334-B67A-BE7696C288E0}" destId="{A0B72125-09C7-4D8F-BF23-79D98FB18EB3}" srcOrd="0" destOrd="0" presId="urn:microsoft.com/office/officeart/2008/layout/AlternatingHexagons"/>
    <dgm:cxn modelId="{64C2539B-D1EA-4723-9ECD-0E69BBEDE909}" srcId="{6B5A9DBC-7C52-4313-91D8-C7ED6664DEC6}" destId="{00EA3A56-C267-4A29-9E8E-9804CFE348E8}" srcOrd="0" destOrd="0" parTransId="{5F602DAB-E6BD-4B28-A33D-2B5FFD59785B}" sibTransId="{9546E4A3-56CC-43C0-A320-1A2557C0C32C}"/>
    <dgm:cxn modelId="{0148248E-AC57-46C5-AF05-09E166BC9850}" type="presOf" srcId="{6B5A9DBC-7C52-4313-91D8-C7ED6664DEC6}" destId="{10E69431-BE90-46F1-B7C5-F3501521539E}" srcOrd="0" destOrd="0" presId="urn:microsoft.com/office/officeart/2008/layout/AlternatingHexagons"/>
    <dgm:cxn modelId="{63A96FDB-E62A-45BE-A626-8E6CB7350DA6}" type="presOf" srcId="{9EA8BC67-D92A-42D8-AA17-B2843A930184}" destId="{0FB1EC74-18F4-4BBA-B37A-5B74AF34672A}" srcOrd="0" destOrd="0" presId="urn:microsoft.com/office/officeart/2008/layout/AlternatingHexagons"/>
    <dgm:cxn modelId="{2CC05646-1498-444F-B3B5-EDAB7A5C3B48}" type="presOf" srcId="{00EA3A56-C267-4A29-9E8E-9804CFE348E8}" destId="{3E0CAC06-2B0E-4292-B0F6-58B1EADC7067}" srcOrd="0" destOrd="0" presId="urn:microsoft.com/office/officeart/2008/layout/AlternatingHexagons"/>
    <dgm:cxn modelId="{A6BB2064-4D20-46C9-913F-0186A88AA897}" type="presOf" srcId="{25765833-7AF5-45FE-A513-C020D8B988EF}" destId="{CB60EE25-DE8B-4F60-8F32-24FB4B1E1D11}" srcOrd="0" destOrd="0" presId="urn:microsoft.com/office/officeart/2008/layout/AlternatingHexagons"/>
    <dgm:cxn modelId="{8A32777B-52E1-4E01-BC13-5A52098CBD0E}" type="presParOf" srcId="{0FB1EC74-18F4-4BBA-B37A-5B74AF34672A}" destId="{67211AA5-C789-47B9-9772-9EB2EE4EA1DD}" srcOrd="0" destOrd="0" presId="urn:microsoft.com/office/officeart/2008/layout/AlternatingHexagons"/>
    <dgm:cxn modelId="{7475CE1F-F61C-4693-B127-A60335B8A208}" type="presParOf" srcId="{67211AA5-C789-47B9-9772-9EB2EE4EA1DD}" destId="{FD719E6E-CDA4-4639-AC8E-F26FE26C363A}" srcOrd="0" destOrd="0" presId="urn:microsoft.com/office/officeart/2008/layout/AlternatingHexagons"/>
    <dgm:cxn modelId="{505B9776-D76D-4981-8DB6-33003B6A7221}" type="presParOf" srcId="{67211AA5-C789-47B9-9772-9EB2EE4EA1DD}" destId="{83834FFE-CEFC-43E5-82E4-033C93E95393}" srcOrd="1" destOrd="0" presId="urn:microsoft.com/office/officeart/2008/layout/AlternatingHexagons"/>
    <dgm:cxn modelId="{D15D73EC-CD25-4610-8A6B-D304E08697DA}" type="presParOf" srcId="{67211AA5-C789-47B9-9772-9EB2EE4EA1DD}" destId="{940360AF-EE23-4C92-8068-385D8BEE4302}" srcOrd="2" destOrd="0" presId="urn:microsoft.com/office/officeart/2008/layout/AlternatingHexagons"/>
    <dgm:cxn modelId="{5A3DDABA-371A-4269-BDBA-C9E4A448910A}" type="presParOf" srcId="{67211AA5-C789-47B9-9772-9EB2EE4EA1DD}" destId="{B884CEB8-8EAF-489F-8448-C6A5A8CC0306}" srcOrd="3" destOrd="0" presId="urn:microsoft.com/office/officeart/2008/layout/AlternatingHexagons"/>
    <dgm:cxn modelId="{6280869A-C0B5-4FF0-BA0F-DAB3E3BD3097}" type="presParOf" srcId="{67211AA5-C789-47B9-9772-9EB2EE4EA1DD}" destId="{CB60EE25-DE8B-4F60-8F32-24FB4B1E1D11}" srcOrd="4" destOrd="0" presId="urn:microsoft.com/office/officeart/2008/layout/AlternatingHexagons"/>
    <dgm:cxn modelId="{B534C571-2DCB-436E-8FA8-9526C6FC6DC6}" type="presParOf" srcId="{0FB1EC74-18F4-4BBA-B37A-5B74AF34672A}" destId="{E92F461E-9CBE-4150-955B-88BE5F66AB56}" srcOrd="1" destOrd="0" presId="urn:microsoft.com/office/officeart/2008/layout/AlternatingHexagons"/>
    <dgm:cxn modelId="{CBAF5722-44C7-4F25-BC52-A3FEC62EA968}" type="presParOf" srcId="{0FB1EC74-18F4-4BBA-B37A-5B74AF34672A}" destId="{D908FA9E-EE63-4177-8087-69818A16D92E}" srcOrd="2" destOrd="0" presId="urn:microsoft.com/office/officeart/2008/layout/AlternatingHexagons"/>
    <dgm:cxn modelId="{087424D5-526C-4167-BE08-680948006636}" type="presParOf" srcId="{D908FA9E-EE63-4177-8087-69818A16D92E}" destId="{1D456601-92FA-443D-8A62-651278FDBB1E}" srcOrd="0" destOrd="0" presId="urn:microsoft.com/office/officeart/2008/layout/AlternatingHexagons"/>
    <dgm:cxn modelId="{18B525E7-10EA-46D5-AF16-5EA5354C4E19}" type="presParOf" srcId="{D908FA9E-EE63-4177-8087-69818A16D92E}" destId="{C3096F35-A56F-4E16-BDC2-76566C0F6467}" srcOrd="1" destOrd="0" presId="urn:microsoft.com/office/officeart/2008/layout/AlternatingHexagons"/>
    <dgm:cxn modelId="{0AB70DD2-2526-45FF-8ED2-38C5761D5092}" type="presParOf" srcId="{D908FA9E-EE63-4177-8087-69818A16D92E}" destId="{4BDFE04D-4389-445C-8DB0-97A89C366685}" srcOrd="2" destOrd="0" presId="urn:microsoft.com/office/officeart/2008/layout/AlternatingHexagons"/>
    <dgm:cxn modelId="{92C88805-88A4-48C9-A2B9-47097BACD569}" type="presParOf" srcId="{D908FA9E-EE63-4177-8087-69818A16D92E}" destId="{88506ECA-D9D2-410E-8D61-D74AF6835898}" srcOrd="3" destOrd="0" presId="urn:microsoft.com/office/officeart/2008/layout/AlternatingHexagons"/>
    <dgm:cxn modelId="{95528371-320F-4F00-872E-C1C18797463E}" type="presParOf" srcId="{D908FA9E-EE63-4177-8087-69818A16D92E}" destId="{D242B27B-69D9-417C-8CA9-03DE6BD60541}" srcOrd="4" destOrd="0" presId="urn:microsoft.com/office/officeart/2008/layout/AlternatingHexagons"/>
    <dgm:cxn modelId="{C221D2F3-8DD8-43A0-9CBE-2D819A7D5271}" type="presParOf" srcId="{0FB1EC74-18F4-4BBA-B37A-5B74AF34672A}" destId="{30326B39-1CC3-44AD-A61A-C5974B4105BF}" srcOrd="3" destOrd="0" presId="urn:microsoft.com/office/officeart/2008/layout/AlternatingHexagons"/>
    <dgm:cxn modelId="{1422BD45-A474-4BCC-9937-0012135A3FC2}" type="presParOf" srcId="{0FB1EC74-18F4-4BBA-B37A-5B74AF34672A}" destId="{69704E3C-7439-43BA-86DB-B9C1ED63E865}" srcOrd="4" destOrd="0" presId="urn:microsoft.com/office/officeart/2008/layout/AlternatingHexagons"/>
    <dgm:cxn modelId="{0CBB07CC-A3F0-40F6-9022-0A9D2E7BFAA9}" type="presParOf" srcId="{69704E3C-7439-43BA-86DB-B9C1ED63E865}" destId="{10E69431-BE90-46F1-B7C5-F3501521539E}" srcOrd="0" destOrd="0" presId="urn:microsoft.com/office/officeart/2008/layout/AlternatingHexagons"/>
    <dgm:cxn modelId="{600766CF-C7FD-448E-8FA6-B5D39CD05A1D}" type="presParOf" srcId="{69704E3C-7439-43BA-86DB-B9C1ED63E865}" destId="{3E0CAC06-2B0E-4292-B0F6-58B1EADC7067}" srcOrd="1" destOrd="0" presId="urn:microsoft.com/office/officeart/2008/layout/AlternatingHexagons"/>
    <dgm:cxn modelId="{9B8D8ACC-7565-457C-9E07-51499E53868A}" type="presParOf" srcId="{69704E3C-7439-43BA-86DB-B9C1ED63E865}" destId="{67080F12-9223-4C9F-8B8B-F7E7B4C168EA}" srcOrd="2" destOrd="0" presId="urn:microsoft.com/office/officeart/2008/layout/AlternatingHexagons"/>
    <dgm:cxn modelId="{A7BB5F39-A60F-453B-B7DD-B984F50C3698}" type="presParOf" srcId="{69704E3C-7439-43BA-86DB-B9C1ED63E865}" destId="{77E169A6-14FB-458A-981E-74DC604E2805}" srcOrd="3" destOrd="0" presId="urn:microsoft.com/office/officeart/2008/layout/AlternatingHexagons"/>
    <dgm:cxn modelId="{B0DA0269-7862-40F8-AE6C-0872ACC0BDFA}" type="presParOf" srcId="{69704E3C-7439-43BA-86DB-B9C1ED63E865}" destId="{A0B72125-09C7-4D8F-BF23-79D98FB18EB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89075C-555D-4F6A-A240-4E187FD6E3E6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0AAB59B-4E0A-4CCE-8E7A-DDEE00A5C4B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Certified MTD</a:t>
          </a:r>
        </a:p>
      </dgm:t>
    </dgm:pt>
    <dgm:pt modelId="{A4FAF583-425F-4CE6-B57D-4BFFB0973C57}" type="parTrans" cxnId="{30C185EA-975E-480A-B7C6-6A4F4950DA0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2738A2A-C8A1-4860-85AC-579E97F9538F}" type="sibTrans" cxnId="{30C185EA-975E-480A-B7C6-6A4F4950DA0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90EEBFA-71DA-4872-886F-E753F834C46A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NJDEP</a:t>
          </a:r>
        </a:p>
      </dgm:t>
    </dgm:pt>
    <dgm:pt modelId="{0397CDEA-3919-42DF-85E1-061492225B8D}" type="parTrans" cxnId="{87154BEC-31C4-4A01-A1D0-BFCC6BB10D3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3B89183-CCB1-4E53-9EEB-C3375EBF6161}" type="sibTrans" cxnId="{87154BEC-31C4-4A01-A1D0-BFCC6BB10D3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36DDC73-CF8D-49AB-983D-010F8773BED2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NJCAT</a:t>
          </a:r>
        </a:p>
      </dgm:t>
    </dgm:pt>
    <dgm:pt modelId="{8F779080-EEF9-4650-B7D8-98667F61EF56}" type="sibTrans" cxnId="{5A254375-5FE6-40C0-9F5B-B2F3E5F6439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1985B3E-A378-4CD0-AEF7-BF0C2EF30EEF}" type="parTrans" cxnId="{5A254375-5FE6-40C0-9F5B-B2F3E5F6439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56581A5A-0AC4-4B25-A934-1A1B94ECEC50}" type="pres">
      <dgm:prSet presAssocID="{4A89075C-555D-4F6A-A240-4E187FD6E3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EE7B59B-457F-41AC-A6F6-0209D04152AE}" type="pres">
      <dgm:prSet presAssocID="{C0AAB59B-4E0A-4CCE-8E7A-DDEE00A5C4B7}" presName="gear1" presStyleLbl="node1" presStyleIdx="0" presStyleCnt="3" custLinFactNeighborX="-439" custLinFactNeighborY="-439">
        <dgm:presLayoutVars>
          <dgm:chMax val="1"/>
          <dgm:bulletEnabled val="1"/>
        </dgm:presLayoutVars>
      </dgm:prSet>
      <dgm:spPr/>
    </dgm:pt>
    <dgm:pt modelId="{5BD1FFB5-127A-443B-914D-C0CD6F740872}" type="pres">
      <dgm:prSet presAssocID="{C0AAB59B-4E0A-4CCE-8E7A-DDEE00A5C4B7}" presName="gear1srcNode" presStyleLbl="node1" presStyleIdx="0" presStyleCnt="3"/>
      <dgm:spPr/>
    </dgm:pt>
    <dgm:pt modelId="{38365F46-D7F8-4800-BF9A-B528C43F4C5F}" type="pres">
      <dgm:prSet presAssocID="{C0AAB59B-4E0A-4CCE-8E7A-DDEE00A5C4B7}" presName="gear1dstNode" presStyleLbl="node1" presStyleIdx="0" presStyleCnt="3"/>
      <dgm:spPr/>
    </dgm:pt>
    <dgm:pt modelId="{D49C287B-3A27-4578-8559-0478B5C25D87}" type="pres">
      <dgm:prSet presAssocID="{936DDC73-CF8D-49AB-983D-010F8773BED2}" presName="gear2" presStyleLbl="node1" presStyleIdx="1" presStyleCnt="3">
        <dgm:presLayoutVars>
          <dgm:chMax val="1"/>
          <dgm:bulletEnabled val="1"/>
        </dgm:presLayoutVars>
      </dgm:prSet>
      <dgm:spPr/>
    </dgm:pt>
    <dgm:pt modelId="{6FB64155-A07C-4AC1-9C27-3C68A59FE097}" type="pres">
      <dgm:prSet presAssocID="{936DDC73-CF8D-49AB-983D-010F8773BED2}" presName="gear2srcNode" presStyleLbl="node1" presStyleIdx="1" presStyleCnt="3"/>
      <dgm:spPr/>
    </dgm:pt>
    <dgm:pt modelId="{4C38F40E-1A60-403A-9F4F-ED196087371A}" type="pres">
      <dgm:prSet presAssocID="{936DDC73-CF8D-49AB-983D-010F8773BED2}" presName="gear2dstNode" presStyleLbl="node1" presStyleIdx="1" presStyleCnt="3"/>
      <dgm:spPr/>
    </dgm:pt>
    <dgm:pt modelId="{A72AC6A3-291B-4469-9A51-F38DF3BF2BB8}" type="pres">
      <dgm:prSet presAssocID="{D90EEBFA-71DA-4872-886F-E753F834C46A}" presName="gear3" presStyleLbl="node1" presStyleIdx="2" presStyleCnt="3"/>
      <dgm:spPr/>
    </dgm:pt>
    <dgm:pt modelId="{3DAD2014-A129-44B1-B06F-E7CA6C00DDF7}" type="pres">
      <dgm:prSet presAssocID="{D90EEBFA-71DA-4872-886F-E753F834C46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F374884-A511-4B1C-BDB8-F0F1CB49B2F7}" type="pres">
      <dgm:prSet presAssocID="{D90EEBFA-71DA-4872-886F-E753F834C46A}" presName="gear3srcNode" presStyleLbl="node1" presStyleIdx="2" presStyleCnt="3"/>
      <dgm:spPr/>
    </dgm:pt>
    <dgm:pt modelId="{9AD2BB6D-F2F4-44C0-B8EC-D103E6CD3814}" type="pres">
      <dgm:prSet presAssocID="{D90EEBFA-71DA-4872-886F-E753F834C46A}" presName="gear3dstNode" presStyleLbl="node1" presStyleIdx="2" presStyleCnt="3"/>
      <dgm:spPr/>
    </dgm:pt>
    <dgm:pt modelId="{45BDD163-2183-46A0-AAB1-F21BE5189E39}" type="pres">
      <dgm:prSet presAssocID="{A2738A2A-C8A1-4860-85AC-579E97F9538F}" presName="connector1" presStyleLbl="sibTrans2D1" presStyleIdx="0" presStyleCnt="3"/>
      <dgm:spPr/>
    </dgm:pt>
    <dgm:pt modelId="{B3F70B18-B43E-42E1-A0A3-99CE425A146F}" type="pres">
      <dgm:prSet presAssocID="{8F779080-EEF9-4650-B7D8-98667F61EF56}" presName="connector2" presStyleLbl="sibTrans2D1" presStyleIdx="1" presStyleCnt="3"/>
      <dgm:spPr/>
    </dgm:pt>
    <dgm:pt modelId="{6DE95530-1A6C-4291-97C6-B8C6362B16D2}" type="pres">
      <dgm:prSet presAssocID="{B3B89183-CCB1-4E53-9EEB-C3375EBF6161}" presName="connector3" presStyleLbl="sibTrans2D1" presStyleIdx="2" presStyleCnt="3"/>
      <dgm:spPr/>
    </dgm:pt>
  </dgm:ptLst>
  <dgm:cxnLst>
    <dgm:cxn modelId="{DBEFFD62-4BF4-427E-A26A-8FDE131091C0}" type="presOf" srcId="{8F779080-EEF9-4650-B7D8-98667F61EF56}" destId="{B3F70B18-B43E-42E1-A0A3-99CE425A146F}" srcOrd="0" destOrd="0" presId="urn:microsoft.com/office/officeart/2005/8/layout/gear1"/>
    <dgm:cxn modelId="{08A51357-F8E1-4675-B855-FD34C2A63590}" type="presOf" srcId="{D90EEBFA-71DA-4872-886F-E753F834C46A}" destId="{9AD2BB6D-F2F4-44C0-B8EC-D103E6CD3814}" srcOrd="3" destOrd="0" presId="urn:microsoft.com/office/officeart/2005/8/layout/gear1"/>
    <dgm:cxn modelId="{8C8B7416-E573-48AA-8C66-DDD46691205E}" type="presOf" srcId="{C0AAB59B-4E0A-4CCE-8E7A-DDEE00A5C4B7}" destId="{CEE7B59B-457F-41AC-A6F6-0209D04152AE}" srcOrd="0" destOrd="0" presId="urn:microsoft.com/office/officeart/2005/8/layout/gear1"/>
    <dgm:cxn modelId="{517988DE-CC33-4422-A19D-FCCACBB992E3}" type="presOf" srcId="{A2738A2A-C8A1-4860-85AC-579E97F9538F}" destId="{45BDD163-2183-46A0-AAB1-F21BE5189E39}" srcOrd="0" destOrd="0" presId="urn:microsoft.com/office/officeart/2005/8/layout/gear1"/>
    <dgm:cxn modelId="{5FE58A24-81EF-4EFD-BDED-FAA465CBC6D7}" type="presOf" srcId="{936DDC73-CF8D-49AB-983D-010F8773BED2}" destId="{4C38F40E-1A60-403A-9F4F-ED196087371A}" srcOrd="2" destOrd="0" presId="urn:microsoft.com/office/officeart/2005/8/layout/gear1"/>
    <dgm:cxn modelId="{31B0C2D3-2DF2-43B3-9BCC-51882BED5BF6}" type="presOf" srcId="{936DDC73-CF8D-49AB-983D-010F8773BED2}" destId="{6FB64155-A07C-4AC1-9C27-3C68A59FE097}" srcOrd="1" destOrd="0" presId="urn:microsoft.com/office/officeart/2005/8/layout/gear1"/>
    <dgm:cxn modelId="{28291118-6736-4FB9-A9AD-2FF224F33B31}" type="presOf" srcId="{B3B89183-CCB1-4E53-9EEB-C3375EBF6161}" destId="{6DE95530-1A6C-4291-97C6-B8C6362B16D2}" srcOrd="0" destOrd="0" presId="urn:microsoft.com/office/officeart/2005/8/layout/gear1"/>
    <dgm:cxn modelId="{30C185EA-975E-480A-B7C6-6A4F4950DA0C}" srcId="{4A89075C-555D-4F6A-A240-4E187FD6E3E6}" destId="{C0AAB59B-4E0A-4CCE-8E7A-DDEE00A5C4B7}" srcOrd="0" destOrd="0" parTransId="{A4FAF583-425F-4CE6-B57D-4BFFB0973C57}" sibTransId="{A2738A2A-C8A1-4860-85AC-579E97F9538F}"/>
    <dgm:cxn modelId="{5A254375-5FE6-40C0-9F5B-B2F3E5F6439C}" srcId="{4A89075C-555D-4F6A-A240-4E187FD6E3E6}" destId="{936DDC73-CF8D-49AB-983D-010F8773BED2}" srcOrd="1" destOrd="0" parTransId="{61985B3E-A378-4CD0-AEF7-BF0C2EF30EEF}" sibTransId="{8F779080-EEF9-4650-B7D8-98667F61EF56}"/>
    <dgm:cxn modelId="{E3E0DAFD-C91F-4DF3-AAAC-03C4DAB0F77D}" type="presOf" srcId="{936DDC73-CF8D-49AB-983D-010F8773BED2}" destId="{D49C287B-3A27-4578-8559-0478B5C25D87}" srcOrd="0" destOrd="0" presId="urn:microsoft.com/office/officeart/2005/8/layout/gear1"/>
    <dgm:cxn modelId="{A45DB7A1-797F-4F61-9B1A-B21D0637A581}" type="presOf" srcId="{D90EEBFA-71DA-4872-886F-E753F834C46A}" destId="{6F374884-A511-4B1C-BDB8-F0F1CB49B2F7}" srcOrd="2" destOrd="0" presId="urn:microsoft.com/office/officeart/2005/8/layout/gear1"/>
    <dgm:cxn modelId="{03441E06-C59C-40F8-91D4-8A44E8D67C1C}" type="presOf" srcId="{D90EEBFA-71DA-4872-886F-E753F834C46A}" destId="{A72AC6A3-291B-4469-9A51-F38DF3BF2BB8}" srcOrd="0" destOrd="0" presId="urn:microsoft.com/office/officeart/2005/8/layout/gear1"/>
    <dgm:cxn modelId="{9114E6E6-B985-4E07-988D-AB57C001B1DC}" type="presOf" srcId="{C0AAB59B-4E0A-4CCE-8E7A-DDEE00A5C4B7}" destId="{38365F46-D7F8-4800-BF9A-B528C43F4C5F}" srcOrd="2" destOrd="0" presId="urn:microsoft.com/office/officeart/2005/8/layout/gear1"/>
    <dgm:cxn modelId="{08039320-D4AC-422B-867B-05AF543BCBCC}" type="presOf" srcId="{4A89075C-555D-4F6A-A240-4E187FD6E3E6}" destId="{56581A5A-0AC4-4B25-A934-1A1B94ECEC50}" srcOrd="0" destOrd="0" presId="urn:microsoft.com/office/officeart/2005/8/layout/gear1"/>
    <dgm:cxn modelId="{FE677376-F670-4F9C-BA61-4FDF92ED0200}" type="presOf" srcId="{D90EEBFA-71DA-4872-886F-E753F834C46A}" destId="{3DAD2014-A129-44B1-B06F-E7CA6C00DDF7}" srcOrd="1" destOrd="0" presId="urn:microsoft.com/office/officeart/2005/8/layout/gear1"/>
    <dgm:cxn modelId="{87154BEC-31C4-4A01-A1D0-BFCC6BB10D3C}" srcId="{4A89075C-555D-4F6A-A240-4E187FD6E3E6}" destId="{D90EEBFA-71DA-4872-886F-E753F834C46A}" srcOrd="2" destOrd="0" parTransId="{0397CDEA-3919-42DF-85E1-061492225B8D}" sibTransId="{B3B89183-CCB1-4E53-9EEB-C3375EBF6161}"/>
    <dgm:cxn modelId="{CEF9CD1B-E04B-47AD-BEBC-F2EEEAA4AAB9}" type="presOf" srcId="{C0AAB59B-4E0A-4CCE-8E7A-DDEE00A5C4B7}" destId="{5BD1FFB5-127A-443B-914D-C0CD6F740872}" srcOrd="1" destOrd="0" presId="urn:microsoft.com/office/officeart/2005/8/layout/gear1"/>
    <dgm:cxn modelId="{DC729C73-7CF6-4217-980A-558D6B8B852C}" type="presParOf" srcId="{56581A5A-0AC4-4B25-A934-1A1B94ECEC50}" destId="{CEE7B59B-457F-41AC-A6F6-0209D04152AE}" srcOrd="0" destOrd="0" presId="urn:microsoft.com/office/officeart/2005/8/layout/gear1"/>
    <dgm:cxn modelId="{8BE78CD2-FBDD-4D91-8DF8-8A21B4D6510F}" type="presParOf" srcId="{56581A5A-0AC4-4B25-A934-1A1B94ECEC50}" destId="{5BD1FFB5-127A-443B-914D-C0CD6F740872}" srcOrd="1" destOrd="0" presId="urn:microsoft.com/office/officeart/2005/8/layout/gear1"/>
    <dgm:cxn modelId="{43458BFD-1877-48BE-A6B8-DA3EC466897E}" type="presParOf" srcId="{56581A5A-0AC4-4B25-A934-1A1B94ECEC50}" destId="{38365F46-D7F8-4800-BF9A-B528C43F4C5F}" srcOrd="2" destOrd="0" presId="urn:microsoft.com/office/officeart/2005/8/layout/gear1"/>
    <dgm:cxn modelId="{01B9D235-BCDF-416A-B0F3-5B83A79D6FFF}" type="presParOf" srcId="{56581A5A-0AC4-4B25-A934-1A1B94ECEC50}" destId="{D49C287B-3A27-4578-8559-0478B5C25D87}" srcOrd="3" destOrd="0" presId="urn:microsoft.com/office/officeart/2005/8/layout/gear1"/>
    <dgm:cxn modelId="{BBBD4D57-A4B3-48F4-B5FD-F0EE404DC344}" type="presParOf" srcId="{56581A5A-0AC4-4B25-A934-1A1B94ECEC50}" destId="{6FB64155-A07C-4AC1-9C27-3C68A59FE097}" srcOrd="4" destOrd="0" presId="urn:microsoft.com/office/officeart/2005/8/layout/gear1"/>
    <dgm:cxn modelId="{84F43DF7-5917-4583-A132-664BA5160D0A}" type="presParOf" srcId="{56581A5A-0AC4-4B25-A934-1A1B94ECEC50}" destId="{4C38F40E-1A60-403A-9F4F-ED196087371A}" srcOrd="5" destOrd="0" presId="urn:microsoft.com/office/officeart/2005/8/layout/gear1"/>
    <dgm:cxn modelId="{AA3B8902-760C-4799-9AA4-77CF478737BA}" type="presParOf" srcId="{56581A5A-0AC4-4B25-A934-1A1B94ECEC50}" destId="{A72AC6A3-291B-4469-9A51-F38DF3BF2BB8}" srcOrd="6" destOrd="0" presId="urn:microsoft.com/office/officeart/2005/8/layout/gear1"/>
    <dgm:cxn modelId="{86794F96-F072-4163-B898-7EC6D81148F0}" type="presParOf" srcId="{56581A5A-0AC4-4B25-A934-1A1B94ECEC50}" destId="{3DAD2014-A129-44B1-B06F-E7CA6C00DDF7}" srcOrd="7" destOrd="0" presId="urn:microsoft.com/office/officeart/2005/8/layout/gear1"/>
    <dgm:cxn modelId="{DE2AADDB-6A45-4E2D-878B-3EDDA941086B}" type="presParOf" srcId="{56581A5A-0AC4-4B25-A934-1A1B94ECEC50}" destId="{6F374884-A511-4B1C-BDB8-F0F1CB49B2F7}" srcOrd="8" destOrd="0" presId="urn:microsoft.com/office/officeart/2005/8/layout/gear1"/>
    <dgm:cxn modelId="{31EB5064-09B1-40AD-A19C-474D424EEF6E}" type="presParOf" srcId="{56581A5A-0AC4-4B25-A934-1A1B94ECEC50}" destId="{9AD2BB6D-F2F4-44C0-B8EC-D103E6CD3814}" srcOrd="9" destOrd="0" presId="urn:microsoft.com/office/officeart/2005/8/layout/gear1"/>
    <dgm:cxn modelId="{F46E83C5-4424-45F6-B6C2-E1CE064E597A}" type="presParOf" srcId="{56581A5A-0AC4-4B25-A934-1A1B94ECEC50}" destId="{45BDD163-2183-46A0-AAB1-F21BE5189E39}" srcOrd="10" destOrd="0" presId="urn:microsoft.com/office/officeart/2005/8/layout/gear1"/>
    <dgm:cxn modelId="{C51B1F4D-26B2-48E1-952B-D45C47286E4E}" type="presParOf" srcId="{56581A5A-0AC4-4B25-A934-1A1B94ECEC50}" destId="{B3F70B18-B43E-42E1-A0A3-99CE425A146F}" srcOrd="11" destOrd="0" presId="urn:microsoft.com/office/officeart/2005/8/layout/gear1"/>
    <dgm:cxn modelId="{CDF45350-8638-4526-AD7B-1A2920DFB7AD}" type="presParOf" srcId="{56581A5A-0AC4-4B25-A934-1A1B94ECEC50}" destId="{6DE95530-1A6C-4291-97C6-B8C6362B16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78E98E-E897-4940-A944-8944DA84EAFA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C8322D-D78E-4815-B9CA-8BCBEEDFCB9D}">
      <dgm:prSet phldrT="[Text]" custT="1"/>
      <dgm:spPr/>
      <dgm:t>
        <a:bodyPr lIns="0" tIns="0" rIns="0" bIns="0"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Evaluation of Alternatives</a:t>
          </a:r>
          <a:endParaRPr lang="en-US" sz="1400" b="1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79576199-5B3C-4F37-AED3-1309A0443090}" type="parTrans" cxnId="{3E270D4C-E934-4A02-86A4-7E3590C665BB}">
      <dgm:prSet/>
      <dgm:spPr/>
      <dgm:t>
        <a:bodyPr/>
        <a:lstStyle/>
        <a:p>
          <a:endParaRPr lang="en-US" sz="14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F1EB6C6A-F9AE-4155-8334-D57FE87CC436}" type="sibTrans" cxnId="{3E270D4C-E934-4A02-86A4-7E3590C665BB}">
      <dgm:prSet/>
      <dgm:spPr/>
      <dgm:t>
        <a:bodyPr/>
        <a:lstStyle/>
        <a:p>
          <a:endParaRPr lang="en-US" sz="14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0092E7E9-8CD9-48F0-A88E-DA8B6AFF12DD}">
      <dgm:prSet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DEP Multi-disciplinary Teams </a:t>
          </a:r>
          <a:endParaRPr lang="en-US" sz="1400" b="1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D83C10B2-3A6D-4F99-9D5D-71B38F5FE281}" type="sibTrans" cxnId="{BEE8D410-CB34-40FA-9EB3-0F7DDAD2C68D}">
      <dgm:prSet/>
      <dgm:spPr/>
      <dgm:t>
        <a:bodyPr/>
        <a:lstStyle/>
        <a:p>
          <a:endParaRPr lang="en-US" sz="14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BF54BF07-3078-4131-80D2-990C8F5732B5}" type="parTrans" cxnId="{BEE8D410-CB34-40FA-9EB3-0F7DDAD2C68D}">
      <dgm:prSet/>
      <dgm:spPr/>
      <dgm:t>
        <a:bodyPr/>
        <a:lstStyle/>
        <a:p>
          <a:endParaRPr lang="en-US" sz="1400" b="1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51F790C1-EDE0-4586-8999-4A532AE2F612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Community Collaboration </a:t>
          </a:r>
          <a:endParaRPr lang="en-US" sz="1400" b="1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1DC27D5F-F61B-4353-B8E2-775A5B2AB001}" type="parTrans" cxnId="{7CB565A5-AAA6-4917-9DEF-3026C5F1AEF1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2ED720C-2C2C-4CD2-BEBC-9BE737DFB5C7}" type="sibTrans" cxnId="{7CB565A5-AAA6-4917-9DEF-3026C5F1AEF1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0CDCB9C-5A3A-442C-BA43-42C4C23EB260}" type="pres">
      <dgm:prSet presAssocID="{2F78E98E-E897-4940-A944-8944DA84EAF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3CB80CB-B25C-4B8D-84C9-97B65EB89F55}" type="pres">
      <dgm:prSet presAssocID="{51F790C1-EDE0-4586-8999-4A532AE2F612}" presName="gear1" presStyleLbl="node1" presStyleIdx="0" presStyleCnt="3" custScaleX="101711" custScaleY="99024" custLinFactNeighborX="2679" custLinFactNeighborY="6610">
        <dgm:presLayoutVars>
          <dgm:chMax val="1"/>
          <dgm:bulletEnabled val="1"/>
        </dgm:presLayoutVars>
      </dgm:prSet>
      <dgm:spPr/>
    </dgm:pt>
    <dgm:pt modelId="{731A3BF4-9634-426F-9A7A-7918FC28F39C}" type="pres">
      <dgm:prSet presAssocID="{51F790C1-EDE0-4586-8999-4A532AE2F612}" presName="gear1srcNode" presStyleLbl="node1" presStyleIdx="0" presStyleCnt="3"/>
      <dgm:spPr/>
    </dgm:pt>
    <dgm:pt modelId="{A2DEA10D-59CF-4530-92CD-2BB5F8F2E9BA}" type="pres">
      <dgm:prSet presAssocID="{51F790C1-EDE0-4586-8999-4A532AE2F612}" presName="gear1dstNode" presStyleLbl="node1" presStyleIdx="0" presStyleCnt="3"/>
      <dgm:spPr/>
    </dgm:pt>
    <dgm:pt modelId="{A4710F7D-9677-4B01-8EE9-54FA010610F7}" type="pres">
      <dgm:prSet presAssocID="{DCC8322D-D78E-4815-B9CA-8BCBEEDFCB9D}" presName="gear2" presStyleLbl="node1" presStyleIdx="1" presStyleCnt="3" custScaleX="155139" custScaleY="151204" custLinFactNeighborX="-11370" custLinFactNeighborY="6142">
        <dgm:presLayoutVars>
          <dgm:chMax val="1"/>
          <dgm:bulletEnabled val="1"/>
        </dgm:presLayoutVars>
      </dgm:prSet>
      <dgm:spPr/>
    </dgm:pt>
    <dgm:pt modelId="{D8C92DEF-764A-468C-9822-931CDA3FDA58}" type="pres">
      <dgm:prSet presAssocID="{DCC8322D-D78E-4815-B9CA-8BCBEEDFCB9D}" presName="gear2srcNode" presStyleLbl="node1" presStyleIdx="1" presStyleCnt="3"/>
      <dgm:spPr/>
    </dgm:pt>
    <dgm:pt modelId="{0B480693-6B5A-4FA6-B660-A6FA9BFC73D6}" type="pres">
      <dgm:prSet presAssocID="{DCC8322D-D78E-4815-B9CA-8BCBEEDFCB9D}" presName="gear2dstNode" presStyleLbl="node1" presStyleIdx="1" presStyleCnt="3"/>
      <dgm:spPr/>
    </dgm:pt>
    <dgm:pt modelId="{406B6E6F-78C3-4378-99B4-C0B43287CC85}" type="pres">
      <dgm:prSet presAssocID="{0092E7E9-8CD9-48F0-A88E-DA8B6AFF12DD}" presName="gear3" presStyleLbl="node1" presStyleIdx="2" presStyleCnt="3" custScaleX="130436" custScaleY="126940" custLinFactNeighborX="2189" custLinFactNeighborY="-10396"/>
      <dgm:spPr/>
    </dgm:pt>
    <dgm:pt modelId="{EF7EEB9E-AE58-46F8-82FD-389688CC0D47}" type="pres">
      <dgm:prSet presAssocID="{0092E7E9-8CD9-48F0-A88E-DA8B6AFF12D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C0098CE-63E0-4735-9A03-0A15C6411646}" type="pres">
      <dgm:prSet presAssocID="{0092E7E9-8CD9-48F0-A88E-DA8B6AFF12DD}" presName="gear3srcNode" presStyleLbl="node1" presStyleIdx="2" presStyleCnt="3"/>
      <dgm:spPr/>
    </dgm:pt>
    <dgm:pt modelId="{2CCBF337-9AD4-4C36-BB35-F6D4DABBDCC5}" type="pres">
      <dgm:prSet presAssocID="{0092E7E9-8CD9-48F0-A88E-DA8B6AFF12DD}" presName="gear3dstNode" presStyleLbl="node1" presStyleIdx="2" presStyleCnt="3"/>
      <dgm:spPr/>
    </dgm:pt>
    <dgm:pt modelId="{D8127424-1181-4631-B839-B66E18DE740A}" type="pres">
      <dgm:prSet presAssocID="{82ED720C-2C2C-4CD2-BEBC-9BE737DFB5C7}" presName="connector1" presStyleLbl="sibTrans2D1" presStyleIdx="0" presStyleCnt="3" custLinFactNeighborX="-9751" custLinFactNeighborY="5809"/>
      <dgm:spPr/>
    </dgm:pt>
    <dgm:pt modelId="{26205846-CEEA-4EEC-A81A-D1B9FC5A58F3}" type="pres">
      <dgm:prSet presAssocID="{F1EB6C6A-F9AE-4155-8334-D57FE87CC436}" presName="connector2" presStyleLbl="sibTrans2D1" presStyleIdx="1" presStyleCnt="3" custLinFactNeighborX="-15411" custLinFactNeighborY="-4416"/>
      <dgm:spPr/>
    </dgm:pt>
    <dgm:pt modelId="{0E487C19-DA2F-4E43-A637-7A65319545DE}" type="pres">
      <dgm:prSet presAssocID="{D83C10B2-3A6D-4F99-9D5D-71B38F5FE281}" presName="connector3" presStyleLbl="sibTrans2D1" presStyleIdx="2" presStyleCnt="3"/>
      <dgm:spPr/>
    </dgm:pt>
  </dgm:ptLst>
  <dgm:cxnLst>
    <dgm:cxn modelId="{AA69C98D-1ECB-4853-A32E-EC1210A8A1C5}" type="presOf" srcId="{82ED720C-2C2C-4CD2-BEBC-9BE737DFB5C7}" destId="{D8127424-1181-4631-B839-B66E18DE740A}" srcOrd="0" destOrd="0" presId="urn:microsoft.com/office/officeart/2005/8/layout/gear1"/>
    <dgm:cxn modelId="{39A33E93-5024-4AAF-A692-00472D2846CF}" type="presOf" srcId="{0092E7E9-8CD9-48F0-A88E-DA8B6AFF12DD}" destId="{2CCBF337-9AD4-4C36-BB35-F6D4DABBDCC5}" srcOrd="3" destOrd="0" presId="urn:microsoft.com/office/officeart/2005/8/layout/gear1"/>
    <dgm:cxn modelId="{91847ECF-0EBA-463F-8A86-AF57E3F1B712}" type="presOf" srcId="{51F790C1-EDE0-4586-8999-4A532AE2F612}" destId="{A2DEA10D-59CF-4530-92CD-2BB5F8F2E9BA}" srcOrd="2" destOrd="0" presId="urn:microsoft.com/office/officeart/2005/8/layout/gear1"/>
    <dgm:cxn modelId="{3E270D4C-E934-4A02-86A4-7E3590C665BB}" srcId="{2F78E98E-E897-4940-A944-8944DA84EAFA}" destId="{DCC8322D-D78E-4815-B9CA-8BCBEEDFCB9D}" srcOrd="1" destOrd="0" parTransId="{79576199-5B3C-4F37-AED3-1309A0443090}" sibTransId="{F1EB6C6A-F9AE-4155-8334-D57FE87CC436}"/>
    <dgm:cxn modelId="{47E7D9DD-FF24-46A1-9CB5-A1F8F2485B80}" type="presOf" srcId="{51F790C1-EDE0-4586-8999-4A532AE2F612}" destId="{731A3BF4-9634-426F-9A7A-7918FC28F39C}" srcOrd="1" destOrd="0" presId="urn:microsoft.com/office/officeart/2005/8/layout/gear1"/>
    <dgm:cxn modelId="{175EFE4E-A5BF-41E9-B810-2C35F385075F}" type="presOf" srcId="{0092E7E9-8CD9-48F0-A88E-DA8B6AFF12DD}" destId="{EF7EEB9E-AE58-46F8-82FD-389688CC0D47}" srcOrd="1" destOrd="0" presId="urn:microsoft.com/office/officeart/2005/8/layout/gear1"/>
    <dgm:cxn modelId="{873F89B0-CBF1-4272-915E-B239F17C289E}" type="presOf" srcId="{F1EB6C6A-F9AE-4155-8334-D57FE87CC436}" destId="{26205846-CEEA-4EEC-A81A-D1B9FC5A58F3}" srcOrd="0" destOrd="0" presId="urn:microsoft.com/office/officeart/2005/8/layout/gear1"/>
    <dgm:cxn modelId="{BBC4C207-242E-4657-BC10-6B858C988088}" type="presOf" srcId="{D83C10B2-3A6D-4F99-9D5D-71B38F5FE281}" destId="{0E487C19-DA2F-4E43-A637-7A65319545DE}" srcOrd="0" destOrd="0" presId="urn:microsoft.com/office/officeart/2005/8/layout/gear1"/>
    <dgm:cxn modelId="{565F41FA-0C51-4670-BBCA-3B70BBA3E5DE}" type="presOf" srcId="{DCC8322D-D78E-4815-B9CA-8BCBEEDFCB9D}" destId="{D8C92DEF-764A-468C-9822-931CDA3FDA58}" srcOrd="1" destOrd="0" presId="urn:microsoft.com/office/officeart/2005/8/layout/gear1"/>
    <dgm:cxn modelId="{BEE8D410-CB34-40FA-9EB3-0F7DDAD2C68D}" srcId="{2F78E98E-E897-4940-A944-8944DA84EAFA}" destId="{0092E7E9-8CD9-48F0-A88E-DA8B6AFF12DD}" srcOrd="2" destOrd="0" parTransId="{BF54BF07-3078-4131-80D2-990C8F5732B5}" sibTransId="{D83C10B2-3A6D-4F99-9D5D-71B38F5FE281}"/>
    <dgm:cxn modelId="{843CCA86-E47B-4882-8133-6731373BE1E6}" type="presOf" srcId="{DCC8322D-D78E-4815-B9CA-8BCBEEDFCB9D}" destId="{A4710F7D-9677-4B01-8EE9-54FA010610F7}" srcOrd="0" destOrd="0" presId="urn:microsoft.com/office/officeart/2005/8/layout/gear1"/>
    <dgm:cxn modelId="{87619756-95D5-4656-86A5-6A5239529787}" type="presOf" srcId="{0092E7E9-8CD9-48F0-A88E-DA8B6AFF12DD}" destId="{406B6E6F-78C3-4378-99B4-C0B43287CC85}" srcOrd="0" destOrd="0" presId="urn:microsoft.com/office/officeart/2005/8/layout/gear1"/>
    <dgm:cxn modelId="{0A6791D3-6048-44BC-979E-0C0F21DB9AC4}" type="presOf" srcId="{DCC8322D-D78E-4815-B9CA-8BCBEEDFCB9D}" destId="{0B480693-6B5A-4FA6-B660-A6FA9BFC73D6}" srcOrd="2" destOrd="0" presId="urn:microsoft.com/office/officeart/2005/8/layout/gear1"/>
    <dgm:cxn modelId="{7CB565A5-AAA6-4917-9DEF-3026C5F1AEF1}" srcId="{2F78E98E-E897-4940-A944-8944DA84EAFA}" destId="{51F790C1-EDE0-4586-8999-4A532AE2F612}" srcOrd="0" destOrd="0" parTransId="{1DC27D5F-F61B-4353-B8E2-775A5B2AB001}" sibTransId="{82ED720C-2C2C-4CD2-BEBC-9BE737DFB5C7}"/>
    <dgm:cxn modelId="{259697D4-A06B-4DEF-99E9-83FEEC87FE80}" type="presOf" srcId="{2F78E98E-E897-4940-A944-8944DA84EAFA}" destId="{B0CDCB9C-5A3A-442C-BA43-42C4C23EB260}" srcOrd="0" destOrd="0" presId="urn:microsoft.com/office/officeart/2005/8/layout/gear1"/>
    <dgm:cxn modelId="{3DBB3DF8-F3F1-4434-95E7-8B2C75342F03}" type="presOf" srcId="{0092E7E9-8CD9-48F0-A88E-DA8B6AFF12DD}" destId="{2C0098CE-63E0-4735-9A03-0A15C6411646}" srcOrd="2" destOrd="0" presId="urn:microsoft.com/office/officeart/2005/8/layout/gear1"/>
    <dgm:cxn modelId="{8473E2E6-4DBF-4FD0-81D7-F9FF345F026A}" type="presOf" srcId="{51F790C1-EDE0-4586-8999-4A532AE2F612}" destId="{B3CB80CB-B25C-4B8D-84C9-97B65EB89F55}" srcOrd="0" destOrd="0" presId="urn:microsoft.com/office/officeart/2005/8/layout/gear1"/>
    <dgm:cxn modelId="{987E6DDA-2BFC-4F35-B756-3D6000D5AB01}" type="presParOf" srcId="{B0CDCB9C-5A3A-442C-BA43-42C4C23EB260}" destId="{B3CB80CB-B25C-4B8D-84C9-97B65EB89F55}" srcOrd="0" destOrd="0" presId="urn:microsoft.com/office/officeart/2005/8/layout/gear1"/>
    <dgm:cxn modelId="{AB28CDE9-7293-4678-84F7-14F12F0C8AFC}" type="presParOf" srcId="{B0CDCB9C-5A3A-442C-BA43-42C4C23EB260}" destId="{731A3BF4-9634-426F-9A7A-7918FC28F39C}" srcOrd="1" destOrd="0" presId="urn:microsoft.com/office/officeart/2005/8/layout/gear1"/>
    <dgm:cxn modelId="{2C2CE839-A673-48EA-BD3C-85DCBB069B71}" type="presParOf" srcId="{B0CDCB9C-5A3A-442C-BA43-42C4C23EB260}" destId="{A2DEA10D-59CF-4530-92CD-2BB5F8F2E9BA}" srcOrd="2" destOrd="0" presId="urn:microsoft.com/office/officeart/2005/8/layout/gear1"/>
    <dgm:cxn modelId="{6C1CF255-0885-409A-86A1-52955A6814BD}" type="presParOf" srcId="{B0CDCB9C-5A3A-442C-BA43-42C4C23EB260}" destId="{A4710F7D-9677-4B01-8EE9-54FA010610F7}" srcOrd="3" destOrd="0" presId="urn:microsoft.com/office/officeart/2005/8/layout/gear1"/>
    <dgm:cxn modelId="{AF659C47-E594-41CA-A0FF-E4D09F25DFDD}" type="presParOf" srcId="{B0CDCB9C-5A3A-442C-BA43-42C4C23EB260}" destId="{D8C92DEF-764A-468C-9822-931CDA3FDA58}" srcOrd="4" destOrd="0" presId="urn:microsoft.com/office/officeart/2005/8/layout/gear1"/>
    <dgm:cxn modelId="{13EED2CF-197E-4682-A09E-5A480960D6D7}" type="presParOf" srcId="{B0CDCB9C-5A3A-442C-BA43-42C4C23EB260}" destId="{0B480693-6B5A-4FA6-B660-A6FA9BFC73D6}" srcOrd="5" destOrd="0" presId="urn:microsoft.com/office/officeart/2005/8/layout/gear1"/>
    <dgm:cxn modelId="{F3ED0802-D19D-486E-8940-009F9CBB064D}" type="presParOf" srcId="{B0CDCB9C-5A3A-442C-BA43-42C4C23EB260}" destId="{406B6E6F-78C3-4378-99B4-C0B43287CC85}" srcOrd="6" destOrd="0" presId="urn:microsoft.com/office/officeart/2005/8/layout/gear1"/>
    <dgm:cxn modelId="{8C019572-C641-4334-89A4-D7DF8901618D}" type="presParOf" srcId="{B0CDCB9C-5A3A-442C-BA43-42C4C23EB260}" destId="{EF7EEB9E-AE58-46F8-82FD-389688CC0D47}" srcOrd="7" destOrd="0" presId="urn:microsoft.com/office/officeart/2005/8/layout/gear1"/>
    <dgm:cxn modelId="{24436AAA-0338-4074-BD88-AD6E0F7C340C}" type="presParOf" srcId="{B0CDCB9C-5A3A-442C-BA43-42C4C23EB260}" destId="{2C0098CE-63E0-4735-9A03-0A15C6411646}" srcOrd="8" destOrd="0" presId="urn:microsoft.com/office/officeart/2005/8/layout/gear1"/>
    <dgm:cxn modelId="{32291C9B-4E82-49BE-8B6C-DAAD16B9484C}" type="presParOf" srcId="{B0CDCB9C-5A3A-442C-BA43-42C4C23EB260}" destId="{2CCBF337-9AD4-4C36-BB35-F6D4DABBDCC5}" srcOrd="9" destOrd="0" presId="urn:microsoft.com/office/officeart/2005/8/layout/gear1"/>
    <dgm:cxn modelId="{05B7147E-1BE4-4028-A902-D48E11B0DB0F}" type="presParOf" srcId="{B0CDCB9C-5A3A-442C-BA43-42C4C23EB260}" destId="{D8127424-1181-4631-B839-B66E18DE740A}" srcOrd="10" destOrd="0" presId="urn:microsoft.com/office/officeart/2005/8/layout/gear1"/>
    <dgm:cxn modelId="{FD909565-FC4D-4E8D-B829-F25FFD868750}" type="presParOf" srcId="{B0CDCB9C-5A3A-442C-BA43-42C4C23EB260}" destId="{26205846-CEEA-4EEC-A81A-D1B9FC5A58F3}" srcOrd="11" destOrd="0" presId="urn:microsoft.com/office/officeart/2005/8/layout/gear1"/>
    <dgm:cxn modelId="{0E5268A9-9489-4954-AD65-145755A8D07E}" type="presParOf" srcId="{B0CDCB9C-5A3A-442C-BA43-42C4C23EB260}" destId="{0E487C19-DA2F-4E43-A637-7A6531954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D2F8BD-2C35-45C7-BEB1-3023A5753F03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D44830-A47B-48EB-9E0D-443C9801091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b="1" dirty="0">
              <a:latin typeface="Arial Narrow" panose="020B0606020202030204" pitchFamily="34" charset="0"/>
            </a:rPr>
            <a:t>CSO</a:t>
          </a:r>
          <a:endParaRPr lang="en-US" sz="1600" b="1" dirty="0">
            <a:latin typeface="Arial Narrow" panose="020B0606020202030204" pitchFamily="34" charset="0"/>
          </a:endParaRPr>
        </a:p>
      </dgm:t>
    </dgm:pt>
    <dgm:pt modelId="{D1997FEF-EF4E-4B07-A88A-ADA0B97162D8}" type="parTrans" cxnId="{3E56E99A-D610-4A29-968E-277CE163966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17BD89D-3CD6-4DBC-9564-9C387DF2E93F}" type="sibTrans" cxnId="{3E56E99A-D610-4A29-968E-277CE163966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2F79E29-8676-4299-8125-8CC0F327A70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25 Individual Permits</a:t>
          </a:r>
        </a:p>
        <a:p>
          <a:r>
            <a:rPr lang="en-US" sz="1600" b="1" dirty="0">
              <a:latin typeface="Arial Narrow" panose="020B0606020202030204" pitchFamily="34" charset="0"/>
            </a:rPr>
            <a:t>Issued March 2015</a:t>
          </a:r>
        </a:p>
      </dgm:t>
    </dgm:pt>
    <dgm:pt modelId="{5194009F-960A-475F-BB12-A663CA9BB5DD}" type="parTrans" cxnId="{343FA5E8-BB81-4D14-BA85-365AC71CF28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7423BEB-969C-4689-AFF5-8FCE6FF6D75F}" type="sibTrans" cxnId="{343FA5E8-BB81-4D14-BA85-365AC71CF28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169894D-0995-463B-A4F4-443669D73F7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217 Outfalls</a:t>
          </a:r>
        </a:p>
      </dgm:t>
    </dgm:pt>
    <dgm:pt modelId="{3267A5ED-C309-4162-A2D2-B27C35935370}" type="parTrans" cxnId="{1A7E7544-6286-4945-8C1A-44F87EC477DC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4A208CD-CAC5-4F89-B2BE-932BDFA7E76F}" type="sibTrans" cxnId="{1A7E7544-6286-4945-8C1A-44F87EC477DC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7AE7643-8A34-424D-B498-50E007BD2B5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20 Municipalities</a:t>
          </a:r>
        </a:p>
      </dgm:t>
    </dgm:pt>
    <dgm:pt modelId="{E3C5F83E-8647-4425-87D0-F426127FCD82}" type="parTrans" cxnId="{D49202BB-EB6E-4E2C-A7EF-89ED7FDCA0D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097A65F-A2B3-4265-ACAF-AEC98A51A7A9}" type="sibTrans" cxnId="{D49202BB-EB6E-4E2C-A7EF-89ED7FDCA0D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A9496D6-7979-4F53-9704-DDE322B992A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Outfall Reduction</a:t>
          </a:r>
        </a:p>
      </dgm:t>
    </dgm:pt>
    <dgm:pt modelId="{A2991383-871C-4966-8FC5-5C4621CC9DF7}" type="parTrans" cxnId="{E9C532A8-496C-43CF-97FD-22BCB175745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B02AA4D-7F7C-471A-9F09-11F3E3A6E488}" type="sibTrans" cxnId="{E9C532A8-496C-43CF-97FD-22BCB175745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833EC54-EA82-4D40-ADE8-E443F4D6FB0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281 to 217 Outfalls</a:t>
          </a:r>
        </a:p>
        <a:p>
          <a:r>
            <a:rPr lang="en-US" sz="1600" b="1" dirty="0">
              <a:latin typeface="Arial Narrow" panose="020B0606020202030204" pitchFamily="34" charset="0"/>
            </a:rPr>
            <a:t>20% Reduction</a:t>
          </a:r>
        </a:p>
        <a:p>
          <a:endParaRPr lang="en-US" sz="1600" b="1" dirty="0">
            <a:latin typeface="Arial Narrow" panose="020B0606020202030204" pitchFamily="34" charset="0"/>
          </a:endParaRPr>
        </a:p>
      </dgm:t>
    </dgm:pt>
    <dgm:pt modelId="{AC4C68D7-D9F8-4499-A3AC-D320D08BAB33}" type="parTrans" cxnId="{3D5B8713-9308-47B3-BAF4-095E6166EB9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C178D4-0E47-4B43-B3BE-F33F04FA0257}" type="sibTrans" cxnId="{3D5B8713-9308-47B3-BAF4-095E6166EB9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B208237-7865-4B75-844A-1FE7245DAEF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Solid and Floatables Controls</a:t>
          </a:r>
        </a:p>
      </dgm:t>
    </dgm:pt>
    <dgm:pt modelId="{D0E395D5-CD62-437B-8356-1367EFE5FF39}" type="parTrans" cxnId="{B23AE90E-438C-4A14-97F1-9871FCA1DC67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561D22A-583A-4B88-A6F3-E2FE623757B4}" type="sibTrans" cxnId="{B23AE90E-438C-4A14-97F1-9871FCA1DC67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56A9E10-7A1F-4E8F-9B6D-B28D27E81E5A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Near Every Outfall</a:t>
          </a:r>
        </a:p>
      </dgm:t>
    </dgm:pt>
    <dgm:pt modelId="{58D96168-7CB3-442C-8755-60384C84E8CD}" type="parTrans" cxnId="{52B7E2FE-4D63-4B2B-8AD7-4BB2162BDB8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9C39FAC-4E04-4C58-9D5D-325089863AC9}" type="sibTrans" cxnId="{52B7E2FE-4D63-4B2B-8AD7-4BB2162BDB8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F9CDC0A-453E-44A1-92BF-5E828C30CA82}" type="pres">
      <dgm:prSet presAssocID="{1ED2F8BD-2C35-45C7-BEB1-3023A5753F03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0E6882F7-8AD1-464E-B22D-53B1D031E8BA}" type="pres">
      <dgm:prSet presAssocID="{42D44830-A47B-48EB-9E0D-443C98010916}" presName="vertOne" presStyleCnt="0"/>
      <dgm:spPr/>
    </dgm:pt>
    <dgm:pt modelId="{194A8176-1EA6-41B6-ACF1-CCB421577771}" type="pres">
      <dgm:prSet presAssocID="{42D44830-A47B-48EB-9E0D-443C98010916}" presName="txOne" presStyleLbl="node0" presStyleIdx="0" presStyleCnt="1" custScaleY="62245" custLinFactY="714" custLinFactNeighborX="953" custLinFactNeighborY="100000">
        <dgm:presLayoutVars>
          <dgm:chPref val="3"/>
        </dgm:presLayoutVars>
      </dgm:prSet>
      <dgm:spPr/>
    </dgm:pt>
    <dgm:pt modelId="{D4664B63-FC3B-4852-8E24-263B30C72750}" type="pres">
      <dgm:prSet presAssocID="{42D44830-A47B-48EB-9E0D-443C98010916}" presName="parTransOne" presStyleCnt="0"/>
      <dgm:spPr/>
    </dgm:pt>
    <dgm:pt modelId="{00FE2BFD-00AA-4AE3-AA93-7A4223713A55}" type="pres">
      <dgm:prSet presAssocID="{42D44830-A47B-48EB-9E0D-443C98010916}" presName="horzOne" presStyleCnt="0"/>
      <dgm:spPr/>
    </dgm:pt>
    <dgm:pt modelId="{2F424205-411E-4528-94D1-99C9CD168546}" type="pres">
      <dgm:prSet presAssocID="{F2F79E29-8676-4299-8125-8CC0F327A709}" presName="vertTwo" presStyleCnt="0"/>
      <dgm:spPr/>
    </dgm:pt>
    <dgm:pt modelId="{A53FD2DF-A2D3-4550-8E97-669DF203F9CB}" type="pres">
      <dgm:prSet presAssocID="{F2F79E29-8676-4299-8125-8CC0F327A709}" presName="txTwo" presStyleLbl="node2" presStyleIdx="0" presStyleCnt="3">
        <dgm:presLayoutVars>
          <dgm:chPref val="3"/>
        </dgm:presLayoutVars>
      </dgm:prSet>
      <dgm:spPr/>
    </dgm:pt>
    <dgm:pt modelId="{0C8DEF28-1A38-44EA-8436-76E590084879}" type="pres">
      <dgm:prSet presAssocID="{F2F79E29-8676-4299-8125-8CC0F327A709}" presName="parTransTwo" presStyleCnt="0"/>
      <dgm:spPr/>
    </dgm:pt>
    <dgm:pt modelId="{F86BD48C-1316-4427-885A-C80112951E05}" type="pres">
      <dgm:prSet presAssocID="{F2F79E29-8676-4299-8125-8CC0F327A709}" presName="horzTwo" presStyleCnt="0"/>
      <dgm:spPr/>
    </dgm:pt>
    <dgm:pt modelId="{93ECCC17-5C8A-4DCE-A1BD-32A3203AA302}" type="pres">
      <dgm:prSet presAssocID="{F169894D-0995-463B-A4F4-443669D73F7E}" presName="vertThree" presStyleCnt="0"/>
      <dgm:spPr/>
    </dgm:pt>
    <dgm:pt modelId="{87812622-4D4D-42AA-86F3-17F173DB2BDA}" type="pres">
      <dgm:prSet presAssocID="{F169894D-0995-463B-A4F4-443669D73F7E}" presName="txThree" presStyleLbl="node3" presStyleIdx="0" presStyleCnt="4">
        <dgm:presLayoutVars>
          <dgm:chPref val="3"/>
        </dgm:presLayoutVars>
      </dgm:prSet>
      <dgm:spPr/>
    </dgm:pt>
    <dgm:pt modelId="{6AB18F40-A030-4EE8-837B-270011CF9A9D}" type="pres">
      <dgm:prSet presAssocID="{F169894D-0995-463B-A4F4-443669D73F7E}" presName="horzThree" presStyleCnt="0"/>
      <dgm:spPr/>
    </dgm:pt>
    <dgm:pt modelId="{4BDE02E5-A683-49A0-8473-9FAB26A08374}" type="pres">
      <dgm:prSet presAssocID="{A4A208CD-CAC5-4F89-B2BE-932BDFA7E76F}" presName="sibSpaceThree" presStyleCnt="0"/>
      <dgm:spPr/>
    </dgm:pt>
    <dgm:pt modelId="{A5FE189B-DE2D-4469-A121-E8CE24A744D4}" type="pres">
      <dgm:prSet presAssocID="{77AE7643-8A34-424D-B498-50E007BD2B5C}" presName="vertThree" presStyleCnt="0"/>
      <dgm:spPr/>
    </dgm:pt>
    <dgm:pt modelId="{69BCA62F-11AB-43CF-B75C-7E282D93DD8D}" type="pres">
      <dgm:prSet presAssocID="{77AE7643-8A34-424D-B498-50E007BD2B5C}" presName="txThree" presStyleLbl="node3" presStyleIdx="1" presStyleCnt="4" custScaleX="116542">
        <dgm:presLayoutVars>
          <dgm:chPref val="3"/>
        </dgm:presLayoutVars>
      </dgm:prSet>
      <dgm:spPr/>
    </dgm:pt>
    <dgm:pt modelId="{42FE6056-F5CD-4167-9C7D-A021AC0AC6AC}" type="pres">
      <dgm:prSet presAssocID="{77AE7643-8A34-424D-B498-50E007BD2B5C}" presName="horzThree" presStyleCnt="0"/>
      <dgm:spPr/>
    </dgm:pt>
    <dgm:pt modelId="{01B5137D-79D5-4852-823F-838D01D1A462}" type="pres">
      <dgm:prSet presAssocID="{E7423BEB-969C-4689-AFF5-8FCE6FF6D75F}" presName="sibSpaceTwo" presStyleCnt="0"/>
      <dgm:spPr/>
    </dgm:pt>
    <dgm:pt modelId="{1381F143-C5B7-4E32-B836-EBF9C5C15888}" type="pres">
      <dgm:prSet presAssocID="{0A9496D6-7979-4F53-9704-DDE322B992AE}" presName="vertTwo" presStyleCnt="0"/>
      <dgm:spPr/>
    </dgm:pt>
    <dgm:pt modelId="{6C77386F-06E8-4C87-9B8E-064A527F3B28}" type="pres">
      <dgm:prSet presAssocID="{0A9496D6-7979-4F53-9704-DDE322B992AE}" presName="txTwo" presStyleLbl="node2" presStyleIdx="1" presStyleCnt="3">
        <dgm:presLayoutVars>
          <dgm:chPref val="3"/>
        </dgm:presLayoutVars>
      </dgm:prSet>
      <dgm:spPr/>
    </dgm:pt>
    <dgm:pt modelId="{E5E4E319-A7A5-413B-9106-5EF134E0D5B2}" type="pres">
      <dgm:prSet presAssocID="{0A9496D6-7979-4F53-9704-DDE322B992AE}" presName="parTransTwo" presStyleCnt="0"/>
      <dgm:spPr/>
    </dgm:pt>
    <dgm:pt modelId="{F8D8C221-D559-422A-ABED-EF113B325118}" type="pres">
      <dgm:prSet presAssocID="{0A9496D6-7979-4F53-9704-DDE322B992AE}" presName="horzTwo" presStyleCnt="0"/>
      <dgm:spPr/>
    </dgm:pt>
    <dgm:pt modelId="{FBB5621A-A213-478B-9736-F36BC390F4D0}" type="pres">
      <dgm:prSet presAssocID="{3833EC54-EA82-4D40-ADE8-E443F4D6FB09}" presName="vertThree" presStyleCnt="0"/>
      <dgm:spPr/>
    </dgm:pt>
    <dgm:pt modelId="{2B08CBEF-4320-4A5E-A706-C873A5BEA906}" type="pres">
      <dgm:prSet presAssocID="{3833EC54-EA82-4D40-ADE8-E443F4D6FB09}" presName="txThree" presStyleLbl="node3" presStyleIdx="2" presStyleCnt="4">
        <dgm:presLayoutVars>
          <dgm:chPref val="3"/>
        </dgm:presLayoutVars>
      </dgm:prSet>
      <dgm:spPr/>
    </dgm:pt>
    <dgm:pt modelId="{382C6AC2-2576-4B4D-8A3A-8788DDF0A911}" type="pres">
      <dgm:prSet presAssocID="{3833EC54-EA82-4D40-ADE8-E443F4D6FB09}" presName="horzThree" presStyleCnt="0"/>
      <dgm:spPr/>
    </dgm:pt>
    <dgm:pt modelId="{B5DDA03F-FB01-4143-AA15-F99B0823660E}" type="pres">
      <dgm:prSet presAssocID="{7B02AA4D-7F7C-471A-9F09-11F3E3A6E488}" presName="sibSpaceTwo" presStyleCnt="0"/>
      <dgm:spPr/>
    </dgm:pt>
    <dgm:pt modelId="{37CB638A-A4E7-4CE7-94CE-938288C2B4A1}" type="pres">
      <dgm:prSet presAssocID="{CB208237-7865-4B75-844A-1FE7245DAEFA}" presName="vertTwo" presStyleCnt="0"/>
      <dgm:spPr/>
    </dgm:pt>
    <dgm:pt modelId="{2A4239A9-6B59-4FF0-AA62-B21808132D01}" type="pres">
      <dgm:prSet presAssocID="{CB208237-7865-4B75-844A-1FE7245DAEFA}" presName="txTwo" presStyleLbl="node2" presStyleIdx="2" presStyleCnt="3">
        <dgm:presLayoutVars>
          <dgm:chPref val="3"/>
        </dgm:presLayoutVars>
      </dgm:prSet>
      <dgm:spPr/>
    </dgm:pt>
    <dgm:pt modelId="{314B7131-8234-47CC-8288-0204B37F9D03}" type="pres">
      <dgm:prSet presAssocID="{CB208237-7865-4B75-844A-1FE7245DAEFA}" presName="parTransTwo" presStyleCnt="0"/>
      <dgm:spPr/>
    </dgm:pt>
    <dgm:pt modelId="{CBBF7AC8-295E-4B95-B059-118AACFA8EF7}" type="pres">
      <dgm:prSet presAssocID="{CB208237-7865-4B75-844A-1FE7245DAEFA}" presName="horzTwo" presStyleCnt="0"/>
      <dgm:spPr/>
    </dgm:pt>
    <dgm:pt modelId="{E3722EBE-B2BC-4633-BAA4-FEE305362E86}" type="pres">
      <dgm:prSet presAssocID="{556A9E10-7A1F-4E8F-9B6D-B28D27E81E5A}" presName="vertThree" presStyleCnt="0"/>
      <dgm:spPr/>
    </dgm:pt>
    <dgm:pt modelId="{7CE6C45B-F107-4FC4-B5FD-9C50BDA55362}" type="pres">
      <dgm:prSet presAssocID="{556A9E10-7A1F-4E8F-9B6D-B28D27E81E5A}" presName="txThree" presStyleLbl="node3" presStyleIdx="3" presStyleCnt="4">
        <dgm:presLayoutVars>
          <dgm:chPref val="3"/>
        </dgm:presLayoutVars>
      </dgm:prSet>
      <dgm:spPr/>
    </dgm:pt>
    <dgm:pt modelId="{B201A3F1-2429-4DA9-9A48-EC3F5D080941}" type="pres">
      <dgm:prSet presAssocID="{556A9E10-7A1F-4E8F-9B6D-B28D27E81E5A}" presName="horzThree" presStyleCnt="0"/>
      <dgm:spPr/>
    </dgm:pt>
  </dgm:ptLst>
  <dgm:cxnLst>
    <dgm:cxn modelId="{52B7E2FE-4D63-4B2B-8AD7-4BB2162BDB8B}" srcId="{CB208237-7865-4B75-844A-1FE7245DAEFA}" destId="{556A9E10-7A1F-4E8F-9B6D-B28D27E81E5A}" srcOrd="0" destOrd="0" parTransId="{58D96168-7CB3-442C-8755-60384C84E8CD}" sibTransId="{C9C39FAC-4E04-4C58-9D5D-325089863AC9}"/>
    <dgm:cxn modelId="{B23AE90E-438C-4A14-97F1-9871FCA1DC67}" srcId="{42D44830-A47B-48EB-9E0D-443C98010916}" destId="{CB208237-7865-4B75-844A-1FE7245DAEFA}" srcOrd="2" destOrd="0" parTransId="{D0E395D5-CD62-437B-8356-1367EFE5FF39}" sibTransId="{2561D22A-583A-4B88-A6F3-E2FE623757B4}"/>
    <dgm:cxn modelId="{D49202BB-EB6E-4E2C-A7EF-89ED7FDCA0D6}" srcId="{F2F79E29-8676-4299-8125-8CC0F327A709}" destId="{77AE7643-8A34-424D-B498-50E007BD2B5C}" srcOrd="1" destOrd="0" parTransId="{E3C5F83E-8647-4425-87D0-F426127FCD82}" sibTransId="{6097A65F-A2B3-4265-ACAF-AEC98A51A7A9}"/>
    <dgm:cxn modelId="{88F78480-A29C-4FA9-AAEA-EBCB22F23BCF}" type="presOf" srcId="{77AE7643-8A34-424D-B498-50E007BD2B5C}" destId="{69BCA62F-11AB-43CF-B75C-7E282D93DD8D}" srcOrd="0" destOrd="0" presId="urn:microsoft.com/office/officeart/2005/8/layout/hierarchy4"/>
    <dgm:cxn modelId="{E9C532A8-496C-43CF-97FD-22BCB1757458}" srcId="{42D44830-A47B-48EB-9E0D-443C98010916}" destId="{0A9496D6-7979-4F53-9704-DDE322B992AE}" srcOrd="1" destOrd="0" parTransId="{A2991383-871C-4966-8FC5-5C4621CC9DF7}" sibTransId="{7B02AA4D-7F7C-471A-9F09-11F3E3A6E488}"/>
    <dgm:cxn modelId="{343FA5E8-BB81-4D14-BA85-365AC71CF289}" srcId="{42D44830-A47B-48EB-9E0D-443C98010916}" destId="{F2F79E29-8676-4299-8125-8CC0F327A709}" srcOrd="0" destOrd="0" parTransId="{5194009F-960A-475F-BB12-A663CA9BB5DD}" sibTransId="{E7423BEB-969C-4689-AFF5-8FCE6FF6D75F}"/>
    <dgm:cxn modelId="{1A7E7544-6286-4945-8C1A-44F87EC477DC}" srcId="{F2F79E29-8676-4299-8125-8CC0F327A709}" destId="{F169894D-0995-463B-A4F4-443669D73F7E}" srcOrd="0" destOrd="0" parTransId="{3267A5ED-C309-4162-A2D2-B27C35935370}" sibTransId="{A4A208CD-CAC5-4F89-B2BE-932BDFA7E76F}"/>
    <dgm:cxn modelId="{82FC804F-5FAF-410D-A13B-0AFC1242A531}" type="presOf" srcId="{F2F79E29-8676-4299-8125-8CC0F327A709}" destId="{A53FD2DF-A2D3-4550-8E97-669DF203F9CB}" srcOrd="0" destOrd="0" presId="urn:microsoft.com/office/officeart/2005/8/layout/hierarchy4"/>
    <dgm:cxn modelId="{0360F191-3BBE-4F5C-A4A8-22A703A5210C}" type="presOf" srcId="{CB208237-7865-4B75-844A-1FE7245DAEFA}" destId="{2A4239A9-6B59-4FF0-AA62-B21808132D01}" srcOrd="0" destOrd="0" presId="urn:microsoft.com/office/officeart/2005/8/layout/hierarchy4"/>
    <dgm:cxn modelId="{3E56E99A-D610-4A29-968E-277CE1639668}" srcId="{1ED2F8BD-2C35-45C7-BEB1-3023A5753F03}" destId="{42D44830-A47B-48EB-9E0D-443C98010916}" srcOrd="0" destOrd="0" parTransId="{D1997FEF-EF4E-4B07-A88A-ADA0B97162D8}" sibTransId="{817BD89D-3CD6-4DBC-9564-9C387DF2E93F}"/>
    <dgm:cxn modelId="{BF33B7FF-DF4D-4077-A75C-FC501B46AA30}" type="presOf" srcId="{556A9E10-7A1F-4E8F-9B6D-B28D27E81E5A}" destId="{7CE6C45B-F107-4FC4-B5FD-9C50BDA55362}" srcOrd="0" destOrd="0" presId="urn:microsoft.com/office/officeart/2005/8/layout/hierarchy4"/>
    <dgm:cxn modelId="{8C03304C-BA61-4C8B-9491-CCD23F3BE4A6}" type="presOf" srcId="{F169894D-0995-463B-A4F4-443669D73F7E}" destId="{87812622-4D4D-42AA-86F3-17F173DB2BDA}" srcOrd="0" destOrd="0" presId="urn:microsoft.com/office/officeart/2005/8/layout/hierarchy4"/>
    <dgm:cxn modelId="{3D5B8713-9308-47B3-BAF4-095E6166EB99}" srcId="{0A9496D6-7979-4F53-9704-DDE322B992AE}" destId="{3833EC54-EA82-4D40-ADE8-E443F4D6FB09}" srcOrd="0" destOrd="0" parTransId="{AC4C68D7-D9F8-4499-A3AC-D320D08BAB33}" sibTransId="{65C178D4-0E47-4B43-B3BE-F33F04FA0257}"/>
    <dgm:cxn modelId="{47795FD9-BCFA-4D2A-AE39-BC76CF7BD544}" type="presOf" srcId="{42D44830-A47B-48EB-9E0D-443C98010916}" destId="{194A8176-1EA6-41B6-ACF1-CCB421577771}" srcOrd="0" destOrd="0" presId="urn:microsoft.com/office/officeart/2005/8/layout/hierarchy4"/>
    <dgm:cxn modelId="{FA01A3C1-423E-4B43-942E-9F7829DACC21}" type="presOf" srcId="{0A9496D6-7979-4F53-9704-DDE322B992AE}" destId="{6C77386F-06E8-4C87-9B8E-064A527F3B28}" srcOrd="0" destOrd="0" presId="urn:microsoft.com/office/officeart/2005/8/layout/hierarchy4"/>
    <dgm:cxn modelId="{B24E6EF2-224F-4327-8F03-746FE454828C}" type="presOf" srcId="{1ED2F8BD-2C35-45C7-BEB1-3023A5753F03}" destId="{DF9CDC0A-453E-44A1-92BF-5E828C30CA82}" srcOrd="0" destOrd="0" presId="urn:microsoft.com/office/officeart/2005/8/layout/hierarchy4"/>
    <dgm:cxn modelId="{449C63CB-5DBD-482B-92F1-0ED8810EED32}" type="presOf" srcId="{3833EC54-EA82-4D40-ADE8-E443F4D6FB09}" destId="{2B08CBEF-4320-4A5E-A706-C873A5BEA906}" srcOrd="0" destOrd="0" presId="urn:microsoft.com/office/officeart/2005/8/layout/hierarchy4"/>
    <dgm:cxn modelId="{130AA2EF-0119-4CE9-BAD9-7BA9E60BADA4}" type="presParOf" srcId="{DF9CDC0A-453E-44A1-92BF-5E828C30CA82}" destId="{0E6882F7-8AD1-464E-B22D-53B1D031E8BA}" srcOrd="0" destOrd="0" presId="urn:microsoft.com/office/officeart/2005/8/layout/hierarchy4"/>
    <dgm:cxn modelId="{3BA76F53-0AB4-4184-A6ED-319CAADC6468}" type="presParOf" srcId="{0E6882F7-8AD1-464E-B22D-53B1D031E8BA}" destId="{194A8176-1EA6-41B6-ACF1-CCB421577771}" srcOrd="0" destOrd="0" presId="urn:microsoft.com/office/officeart/2005/8/layout/hierarchy4"/>
    <dgm:cxn modelId="{5E7A8E77-D93E-4B91-BB4B-A887CD375A21}" type="presParOf" srcId="{0E6882F7-8AD1-464E-B22D-53B1D031E8BA}" destId="{D4664B63-FC3B-4852-8E24-263B30C72750}" srcOrd="1" destOrd="0" presId="urn:microsoft.com/office/officeart/2005/8/layout/hierarchy4"/>
    <dgm:cxn modelId="{D5EDC729-BD3A-4362-B82F-20DE9CE66063}" type="presParOf" srcId="{0E6882F7-8AD1-464E-B22D-53B1D031E8BA}" destId="{00FE2BFD-00AA-4AE3-AA93-7A4223713A55}" srcOrd="2" destOrd="0" presId="urn:microsoft.com/office/officeart/2005/8/layout/hierarchy4"/>
    <dgm:cxn modelId="{4BFB1157-F04D-419B-9B4F-D17B6F13ACB5}" type="presParOf" srcId="{00FE2BFD-00AA-4AE3-AA93-7A4223713A55}" destId="{2F424205-411E-4528-94D1-99C9CD168546}" srcOrd="0" destOrd="0" presId="urn:microsoft.com/office/officeart/2005/8/layout/hierarchy4"/>
    <dgm:cxn modelId="{DB686D13-1254-42D1-A388-868665112762}" type="presParOf" srcId="{2F424205-411E-4528-94D1-99C9CD168546}" destId="{A53FD2DF-A2D3-4550-8E97-669DF203F9CB}" srcOrd="0" destOrd="0" presId="urn:microsoft.com/office/officeart/2005/8/layout/hierarchy4"/>
    <dgm:cxn modelId="{41788933-1DA7-4DC5-B72E-FB5105687593}" type="presParOf" srcId="{2F424205-411E-4528-94D1-99C9CD168546}" destId="{0C8DEF28-1A38-44EA-8436-76E590084879}" srcOrd="1" destOrd="0" presId="urn:microsoft.com/office/officeart/2005/8/layout/hierarchy4"/>
    <dgm:cxn modelId="{AA919EC9-6B87-4064-BF71-348FCE14CBB7}" type="presParOf" srcId="{2F424205-411E-4528-94D1-99C9CD168546}" destId="{F86BD48C-1316-4427-885A-C80112951E05}" srcOrd="2" destOrd="0" presId="urn:microsoft.com/office/officeart/2005/8/layout/hierarchy4"/>
    <dgm:cxn modelId="{CA09FB35-AC7A-4813-B77F-FC114BF14914}" type="presParOf" srcId="{F86BD48C-1316-4427-885A-C80112951E05}" destId="{93ECCC17-5C8A-4DCE-A1BD-32A3203AA302}" srcOrd="0" destOrd="0" presId="urn:microsoft.com/office/officeart/2005/8/layout/hierarchy4"/>
    <dgm:cxn modelId="{7A3B023A-2FDC-4743-8914-5FB7421BE30B}" type="presParOf" srcId="{93ECCC17-5C8A-4DCE-A1BD-32A3203AA302}" destId="{87812622-4D4D-42AA-86F3-17F173DB2BDA}" srcOrd="0" destOrd="0" presId="urn:microsoft.com/office/officeart/2005/8/layout/hierarchy4"/>
    <dgm:cxn modelId="{7D5378B0-77D1-49AB-A98F-3EBA9E02394E}" type="presParOf" srcId="{93ECCC17-5C8A-4DCE-A1BD-32A3203AA302}" destId="{6AB18F40-A030-4EE8-837B-270011CF9A9D}" srcOrd="1" destOrd="0" presId="urn:microsoft.com/office/officeart/2005/8/layout/hierarchy4"/>
    <dgm:cxn modelId="{59E4EC4A-7862-4443-88E2-0A3975760A4E}" type="presParOf" srcId="{F86BD48C-1316-4427-885A-C80112951E05}" destId="{4BDE02E5-A683-49A0-8473-9FAB26A08374}" srcOrd="1" destOrd="0" presId="urn:microsoft.com/office/officeart/2005/8/layout/hierarchy4"/>
    <dgm:cxn modelId="{A4EA66E4-DB88-486A-AA15-24837CCB598E}" type="presParOf" srcId="{F86BD48C-1316-4427-885A-C80112951E05}" destId="{A5FE189B-DE2D-4469-A121-E8CE24A744D4}" srcOrd="2" destOrd="0" presId="urn:microsoft.com/office/officeart/2005/8/layout/hierarchy4"/>
    <dgm:cxn modelId="{891E14D7-D246-4143-8037-B4B643AD4A86}" type="presParOf" srcId="{A5FE189B-DE2D-4469-A121-E8CE24A744D4}" destId="{69BCA62F-11AB-43CF-B75C-7E282D93DD8D}" srcOrd="0" destOrd="0" presId="urn:microsoft.com/office/officeart/2005/8/layout/hierarchy4"/>
    <dgm:cxn modelId="{870DC927-B559-4615-ABA6-2B7848BDB6B9}" type="presParOf" srcId="{A5FE189B-DE2D-4469-A121-E8CE24A744D4}" destId="{42FE6056-F5CD-4167-9C7D-A021AC0AC6AC}" srcOrd="1" destOrd="0" presId="urn:microsoft.com/office/officeart/2005/8/layout/hierarchy4"/>
    <dgm:cxn modelId="{6F123B7E-6B6B-4378-B40F-A89F7F3CEE6C}" type="presParOf" srcId="{00FE2BFD-00AA-4AE3-AA93-7A4223713A55}" destId="{01B5137D-79D5-4852-823F-838D01D1A462}" srcOrd="1" destOrd="0" presId="urn:microsoft.com/office/officeart/2005/8/layout/hierarchy4"/>
    <dgm:cxn modelId="{1B028F83-A221-40B9-9DC1-A5533235AAAB}" type="presParOf" srcId="{00FE2BFD-00AA-4AE3-AA93-7A4223713A55}" destId="{1381F143-C5B7-4E32-B836-EBF9C5C15888}" srcOrd="2" destOrd="0" presId="urn:microsoft.com/office/officeart/2005/8/layout/hierarchy4"/>
    <dgm:cxn modelId="{044B2BFD-B6DA-4C53-972B-DA7DB082EB59}" type="presParOf" srcId="{1381F143-C5B7-4E32-B836-EBF9C5C15888}" destId="{6C77386F-06E8-4C87-9B8E-064A527F3B28}" srcOrd="0" destOrd="0" presId="urn:microsoft.com/office/officeart/2005/8/layout/hierarchy4"/>
    <dgm:cxn modelId="{84517619-F3D3-46E7-9B92-3177C195A2F5}" type="presParOf" srcId="{1381F143-C5B7-4E32-B836-EBF9C5C15888}" destId="{E5E4E319-A7A5-413B-9106-5EF134E0D5B2}" srcOrd="1" destOrd="0" presId="urn:microsoft.com/office/officeart/2005/8/layout/hierarchy4"/>
    <dgm:cxn modelId="{D53D3288-B0F6-474B-AAD7-0C6659CB9398}" type="presParOf" srcId="{1381F143-C5B7-4E32-B836-EBF9C5C15888}" destId="{F8D8C221-D559-422A-ABED-EF113B325118}" srcOrd="2" destOrd="0" presId="urn:microsoft.com/office/officeart/2005/8/layout/hierarchy4"/>
    <dgm:cxn modelId="{34B4C2E0-D384-404A-BB3C-BE7D59108049}" type="presParOf" srcId="{F8D8C221-D559-422A-ABED-EF113B325118}" destId="{FBB5621A-A213-478B-9736-F36BC390F4D0}" srcOrd="0" destOrd="0" presId="urn:microsoft.com/office/officeart/2005/8/layout/hierarchy4"/>
    <dgm:cxn modelId="{B1D14BC0-6472-4741-9FBF-F6C680003709}" type="presParOf" srcId="{FBB5621A-A213-478B-9736-F36BC390F4D0}" destId="{2B08CBEF-4320-4A5E-A706-C873A5BEA906}" srcOrd="0" destOrd="0" presId="urn:microsoft.com/office/officeart/2005/8/layout/hierarchy4"/>
    <dgm:cxn modelId="{BC7CD5F1-7DBE-4EB0-BE35-6D73B7DFE53A}" type="presParOf" srcId="{FBB5621A-A213-478B-9736-F36BC390F4D0}" destId="{382C6AC2-2576-4B4D-8A3A-8788DDF0A911}" srcOrd="1" destOrd="0" presId="urn:microsoft.com/office/officeart/2005/8/layout/hierarchy4"/>
    <dgm:cxn modelId="{9089E3E3-CF64-421A-B7D2-6300737B1ED2}" type="presParOf" srcId="{00FE2BFD-00AA-4AE3-AA93-7A4223713A55}" destId="{B5DDA03F-FB01-4143-AA15-F99B0823660E}" srcOrd="3" destOrd="0" presId="urn:microsoft.com/office/officeart/2005/8/layout/hierarchy4"/>
    <dgm:cxn modelId="{76B71AB9-E5A9-44F0-9578-49638990297B}" type="presParOf" srcId="{00FE2BFD-00AA-4AE3-AA93-7A4223713A55}" destId="{37CB638A-A4E7-4CE7-94CE-938288C2B4A1}" srcOrd="4" destOrd="0" presId="urn:microsoft.com/office/officeart/2005/8/layout/hierarchy4"/>
    <dgm:cxn modelId="{6A902E2B-24F9-4B1D-AB07-F4A815DA5684}" type="presParOf" srcId="{37CB638A-A4E7-4CE7-94CE-938288C2B4A1}" destId="{2A4239A9-6B59-4FF0-AA62-B21808132D01}" srcOrd="0" destOrd="0" presId="urn:microsoft.com/office/officeart/2005/8/layout/hierarchy4"/>
    <dgm:cxn modelId="{C7DF3082-86B2-4B7D-B752-B02BF3545141}" type="presParOf" srcId="{37CB638A-A4E7-4CE7-94CE-938288C2B4A1}" destId="{314B7131-8234-47CC-8288-0204B37F9D03}" srcOrd="1" destOrd="0" presId="urn:microsoft.com/office/officeart/2005/8/layout/hierarchy4"/>
    <dgm:cxn modelId="{8E3D9081-A2A5-49E2-B5D5-FCF330342135}" type="presParOf" srcId="{37CB638A-A4E7-4CE7-94CE-938288C2B4A1}" destId="{CBBF7AC8-295E-4B95-B059-118AACFA8EF7}" srcOrd="2" destOrd="0" presId="urn:microsoft.com/office/officeart/2005/8/layout/hierarchy4"/>
    <dgm:cxn modelId="{DA9209C0-B2F6-4558-8273-6EA21B044FFC}" type="presParOf" srcId="{CBBF7AC8-295E-4B95-B059-118AACFA8EF7}" destId="{E3722EBE-B2BC-4633-BAA4-FEE305362E86}" srcOrd="0" destOrd="0" presId="urn:microsoft.com/office/officeart/2005/8/layout/hierarchy4"/>
    <dgm:cxn modelId="{B3F05BE4-4670-4833-8425-2CD6275E7050}" type="presParOf" srcId="{E3722EBE-B2BC-4633-BAA4-FEE305362E86}" destId="{7CE6C45B-F107-4FC4-B5FD-9C50BDA55362}" srcOrd="0" destOrd="0" presId="urn:microsoft.com/office/officeart/2005/8/layout/hierarchy4"/>
    <dgm:cxn modelId="{E7BAB8D6-F4F7-45B5-87AB-82E3FC400C16}" type="presParOf" srcId="{E3722EBE-B2BC-4633-BAA4-FEE305362E86}" destId="{B201A3F1-2429-4DA9-9A48-EC3F5D08094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B30D1F-140A-498E-A100-2598805EE9A4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588EFA-A540-4BFC-8708-275F7BC88F8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3200" b="1" dirty="0">
              <a:latin typeface="Arial Narrow" panose="020B0606020202030204" pitchFamily="34" charset="0"/>
            </a:rPr>
            <a:t>Stormwater Program Update</a:t>
          </a:r>
        </a:p>
      </dgm:t>
    </dgm:pt>
    <dgm:pt modelId="{E18764B1-BC1B-466E-9BB5-1189FB1F03AF}" type="parTrans" cxnId="{38DACF8E-22EC-49CD-A6C5-C5AFB1CD8E6B}">
      <dgm:prSet/>
      <dgm:spPr/>
      <dgm:t>
        <a:bodyPr/>
        <a:lstStyle/>
        <a:p>
          <a:endParaRPr lang="en-US"/>
        </a:p>
      </dgm:t>
    </dgm:pt>
    <dgm:pt modelId="{897EF6AF-5A75-4785-9957-A79C1E4A5ABB}" type="sibTrans" cxnId="{38DACF8E-22EC-49CD-A6C5-C5AFB1CD8E6B}">
      <dgm:prSet/>
      <dgm:spPr/>
      <dgm:t>
        <a:bodyPr/>
        <a:lstStyle/>
        <a:p>
          <a:endParaRPr lang="en-US"/>
        </a:p>
      </dgm:t>
    </dgm:pt>
    <dgm:pt modelId="{5E80ED00-C4F5-4AEE-BA2F-583B34CE29E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MS4 Permit Audit</a:t>
          </a:r>
        </a:p>
      </dgm:t>
    </dgm:pt>
    <dgm:pt modelId="{5DFA3306-6118-43DB-843C-6FC9E459D796}" type="parTrans" cxnId="{AC41CBE0-32EA-487B-8DA2-648F1C935797}">
      <dgm:prSet/>
      <dgm:spPr/>
      <dgm:t>
        <a:bodyPr/>
        <a:lstStyle/>
        <a:p>
          <a:endParaRPr lang="en-US"/>
        </a:p>
      </dgm:t>
    </dgm:pt>
    <dgm:pt modelId="{D73ABF2E-5D4D-4712-9E22-7FFF948E0979}" type="sibTrans" cxnId="{AC41CBE0-32EA-487B-8DA2-648F1C935797}">
      <dgm:prSet/>
      <dgm:spPr/>
      <dgm:t>
        <a:bodyPr/>
        <a:lstStyle/>
        <a:p>
          <a:endParaRPr lang="en-US"/>
        </a:p>
      </dgm:t>
    </dgm:pt>
    <dgm:pt modelId="{708B2DE4-5848-40BB-9B9C-8285824AA76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MS4 Permit Revisions</a:t>
          </a:r>
        </a:p>
      </dgm:t>
    </dgm:pt>
    <dgm:pt modelId="{AD0563DF-03FA-4CDB-B283-ABE820D2B267}" type="parTrans" cxnId="{C2489CE7-F71B-4822-B739-8FB4F36B1104}">
      <dgm:prSet/>
      <dgm:spPr/>
      <dgm:t>
        <a:bodyPr/>
        <a:lstStyle/>
        <a:p>
          <a:endParaRPr lang="en-US"/>
        </a:p>
      </dgm:t>
    </dgm:pt>
    <dgm:pt modelId="{B4676019-6915-4388-A2C0-693574B1ED7B}" type="sibTrans" cxnId="{C2489CE7-F71B-4822-B739-8FB4F36B1104}">
      <dgm:prSet/>
      <dgm:spPr/>
      <dgm:t>
        <a:bodyPr/>
        <a:lstStyle/>
        <a:p>
          <a:endParaRPr lang="en-US"/>
        </a:p>
      </dgm:t>
    </dgm:pt>
    <dgm:pt modelId="{169B1318-DE6F-427A-9A77-FB434CF0CE0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Non- Structural Stormwater Management Rule Change </a:t>
          </a:r>
        </a:p>
      </dgm:t>
    </dgm:pt>
    <dgm:pt modelId="{0FDDDD3E-D4B2-42D2-A6B9-1CF1F3BF9583}" type="parTrans" cxnId="{53E6767F-9452-466D-B3C5-2A75DBB582AF}">
      <dgm:prSet/>
      <dgm:spPr/>
      <dgm:t>
        <a:bodyPr/>
        <a:lstStyle/>
        <a:p>
          <a:endParaRPr lang="en-US"/>
        </a:p>
      </dgm:t>
    </dgm:pt>
    <dgm:pt modelId="{15F7184C-6AE4-4DE5-B57D-9A9C14642377}" type="sibTrans" cxnId="{53E6767F-9452-466D-B3C5-2A75DBB582AF}">
      <dgm:prSet/>
      <dgm:spPr/>
      <dgm:t>
        <a:bodyPr/>
        <a:lstStyle/>
        <a:p>
          <a:endParaRPr lang="en-US"/>
        </a:p>
      </dgm:t>
    </dgm:pt>
    <dgm:pt modelId="{369EB173-C470-484D-B193-45D35D8918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Best Management Practice Manuals </a:t>
          </a:r>
        </a:p>
      </dgm:t>
    </dgm:pt>
    <dgm:pt modelId="{B0C33E2B-31E5-4DA0-8769-1593F5AAAEB7}" type="parTrans" cxnId="{F7F517D6-CA10-4541-AEBB-CDE69E061E49}">
      <dgm:prSet/>
      <dgm:spPr/>
      <dgm:t>
        <a:bodyPr/>
        <a:lstStyle/>
        <a:p>
          <a:endParaRPr lang="en-US"/>
        </a:p>
      </dgm:t>
    </dgm:pt>
    <dgm:pt modelId="{B82165BB-9FA5-4563-8586-2007BEB91184}" type="sibTrans" cxnId="{F7F517D6-CA10-4541-AEBB-CDE69E061E49}">
      <dgm:prSet/>
      <dgm:spPr/>
      <dgm:t>
        <a:bodyPr/>
        <a:lstStyle/>
        <a:p>
          <a:endParaRPr lang="en-US"/>
        </a:p>
      </dgm:t>
    </dgm:pt>
    <dgm:pt modelId="{CE21C8E9-255D-4238-87FE-1249BFA1BAD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Stormwater Maintenance Guidance</a:t>
          </a:r>
        </a:p>
      </dgm:t>
    </dgm:pt>
    <dgm:pt modelId="{DB1DE72D-2482-4FF9-A9C9-8EC76AA7AC17}" type="parTrans" cxnId="{C827A9F6-1CF1-42B7-9240-C1C126298842}">
      <dgm:prSet/>
      <dgm:spPr/>
      <dgm:t>
        <a:bodyPr/>
        <a:lstStyle/>
        <a:p>
          <a:endParaRPr lang="en-US"/>
        </a:p>
      </dgm:t>
    </dgm:pt>
    <dgm:pt modelId="{D652DEA5-70DD-4E24-8AB1-2FB811D07347}" type="sibTrans" cxnId="{C827A9F6-1CF1-42B7-9240-C1C126298842}">
      <dgm:prSet/>
      <dgm:spPr/>
      <dgm:t>
        <a:bodyPr/>
        <a:lstStyle/>
        <a:p>
          <a:endParaRPr lang="en-US"/>
        </a:p>
      </dgm:t>
    </dgm:pt>
    <dgm:pt modelId="{EFE7F603-DCB2-4A91-90B5-F14931DC024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MTD Certification Process </a:t>
          </a:r>
        </a:p>
      </dgm:t>
    </dgm:pt>
    <dgm:pt modelId="{C02F0E72-5500-4296-A245-9010B6130865}" type="parTrans" cxnId="{4865F008-668A-4C2B-906E-A6AA51AE989B}">
      <dgm:prSet/>
      <dgm:spPr/>
      <dgm:t>
        <a:bodyPr/>
        <a:lstStyle/>
        <a:p>
          <a:endParaRPr lang="en-US"/>
        </a:p>
      </dgm:t>
    </dgm:pt>
    <dgm:pt modelId="{79771159-9DD6-4B51-9BD0-731AF878A11D}" type="sibTrans" cxnId="{4865F008-668A-4C2B-906E-A6AA51AE989B}">
      <dgm:prSet/>
      <dgm:spPr/>
      <dgm:t>
        <a:bodyPr/>
        <a:lstStyle/>
        <a:p>
          <a:endParaRPr lang="en-US"/>
        </a:p>
      </dgm:t>
    </dgm:pt>
    <dgm:pt modelId="{AD80CC0D-3A01-4D89-9ECB-0D8CB50935F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Stormwater Training</a:t>
          </a:r>
        </a:p>
      </dgm:t>
    </dgm:pt>
    <dgm:pt modelId="{1523953C-0F6F-42C0-B578-DBB76D9708FA}" type="parTrans" cxnId="{C39A870F-0A5E-4A5D-AB84-5CA3E8E66D61}">
      <dgm:prSet/>
      <dgm:spPr/>
      <dgm:t>
        <a:bodyPr/>
        <a:lstStyle/>
        <a:p>
          <a:endParaRPr lang="en-US"/>
        </a:p>
      </dgm:t>
    </dgm:pt>
    <dgm:pt modelId="{E8CFCEA2-FEA6-4033-A876-1851CC045589}" type="sibTrans" cxnId="{C39A870F-0A5E-4A5D-AB84-5CA3E8E66D61}">
      <dgm:prSet/>
      <dgm:spPr/>
      <dgm:t>
        <a:bodyPr/>
        <a:lstStyle/>
        <a:p>
          <a:endParaRPr lang="en-US"/>
        </a:p>
      </dgm:t>
    </dgm:pt>
    <dgm:pt modelId="{8679B6DE-52E1-49AD-984E-9D146AF9BAD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CSO Permit</a:t>
          </a:r>
        </a:p>
      </dgm:t>
    </dgm:pt>
    <dgm:pt modelId="{B133FCE1-7857-4949-8951-C00202CBDFE5}" type="parTrans" cxnId="{97ADA23A-C1C3-41D2-AFA1-31859488745E}">
      <dgm:prSet/>
      <dgm:spPr/>
      <dgm:t>
        <a:bodyPr/>
        <a:lstStyle/>
        <a:p>
          <a:endParaRPr lang="en-US"/>
        </a:p>
      </dgm:t>
    </dgm:pt>
    <dgm:pt modelId="{DEC72020-1894-48F6-B8FF-09DF5FF043E1}" type="sibTrans" cxnId="{97ADA23A-C1C3-41D2-AFA1-31859488745E}">
      <dgm:prSet/>
      <dgm:spPr/>
      <dgm:t>
        <a:bodyPr/>
        <a:lstStyle/>
        <a:p>
          <a:endParaRPr lang="en-US"/>
        </a:p>
      </dgm:t>
    </dgm:pt>
    <dgm:pt modelId="{A060F7B8-3DDC-4419-89EC-726CD8437C4D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1600" b="1" dirty="0">
              <a:latin typeface="Arial Narrow" panose="020B0606020202030204" pitchFamily="34" charset="0"/>
            </a:rPr>
            <a:t>TMDL      Look-Up Tool</a:t>
          </a:r>
        </a:p>
      </dgm:t>
    </dgm:pt>
    <dgm:pt modelId="{AACC9DA3-F5E3-4F51-9A81-C1DBA5DB237B}" type="parTrans" cxnId="{E124C626-B30C-43A7-9DE4-81FFB34A2C6F}">
      <dgm:prSet/>
      <dgm:spPr/>
      <dgm:t>
        <a:bodyPr/>
        <a:lstStyle/>
        <a:p>
          <a:endParaRPr lang="en-US"/>
        </a:p>
      </dgm:t>
    </dgm:pt>
    <dgm:pt modelId="{BC681E60-37DD-4573-97D0-3AA1CE8112B9}" type="sibTrans" cxnId="{E124C626-B30C-43A7-9DE4-81FFB34A2C6F}">
      <dgm:prSet/>
      <dgm:spPr/>
      <dgm:t>
        <a:bodyPr/>
        <a:lstStyle/>
        <a:p>
          <a:endParaRPr lang="en-US"/>
        </a:p>
      </dgm:t>
    </dgm:pt>
    <dgm:pt modelId="{FDBBC905-8182-47C3-829F-C7C969C64B6D}">
      <dgm:prSet/>
      <dgm:spPr>
        <a:gradFill rotWithShape="0">
          <a:gsLst>
            <a:gs pos="0">
              <a:schemeClr val="accent3">
                <a:lumMod val="60000"/>
                <a:lumOff val="40000"/>
                <a:alpha val="9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b="1" dirty="0">
              <a:latin typeface="Arial Narrow" panose="020B0606020202030204" pitchFamily="34" charset="0"/>
            </a:rPr>
            <a:t>Green Infrastructure</a:t>
          </a:r>
        </a:p>
      </dgm:t>
    </dgm:pt>
    <dgm:pt modelId="{CDE317AB-C9E8-4377-A80A-2BD0C5E99AF4}" type="parTrans" cxnId="{E74CD138-C0C4-448C-BE50-D958CFD56584}">
      <dgm:prSet/>
      <dgm:spPr/>
      <dgm:t>
        <a:bodyPr/>
        <a:lstStyle/>
        <a:p>
          <a:endParaRPr lang="en-US"/>
        </a:p>
      </dgm:t>
    </dgm:pt>
    <dgm:pt modelId="{34B9922D-2B24-4D39-B80B-F85362760671}" type="sibTrans" cxnId="{E74CD138-C0C4-448C-BE50-D958CFD56584}">
      <dgm:prSet/>
      <dgm:spPr/>
      <dgm:t>
        <a:bodyPr/>
        <a:lstStyle/>
        <a:p>
          <a:endParaRPr lang="en-US"/>
        </a:p>
      </dgm:t>
    </dgm:pt>
    <dgm:pt modelId="{F0782C90-5642-4D22-9134-F7EAACD06C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n-US" sz="1600" b="1" dirty="0">
              <a:latin typeface="Arial Narrow" panose="020B0606020202030204" pitchFamily="34" charset="0"/>
            </a:rPr>
            <a:t>5G3 Permit</a:t>
          </a:r>
        </a:p>
      </dgm:t>
    </dgm:pt>
    <dgm:pt modelId="{5B6BF267-2E1F-408C-8B04-643972F47472}" type="parTrans" cxnId="{4247CE28-BAE4-4DEE-84E1-A9DDA89181E0}">
      <dgm:prSet/>
      <dgm:spPr/>
      <dgm:t>
        <a:bodyPr/>
        <a:lstStyle/>
        <a:p>
          <a:endParaRPr lang="en-US"/>
        </a:p>
      </dgm:t>
    </dgm:pt>
    <dgm:pt modelId="{84307CB2-E7EA-44FD-9EBE-E7072B430BBD}" type="sibTrans" cxnId="{4247CE28-BAE4-4DEE-84E1-A9DDA89181E0}">
      <dgm:prSet/>
      <dgm:spPr/>
      <dgm:t>
        <a:bodyPr/>
        <a:lstStyle/>
        <a:p>
          <a:endParaRPr lang="en-US"/>
        </a:p>
      </dgm:t>
    </dgm:pt>
    <dgm:pt modelId="{8F7069E4-4D14-4A84-95BE-B65E115BCB8A}" type="pres">
      <dgm:prSet presAssocID="{1CB30D1F-140A-498E-A100-2598805EE9A4}" presName="composite" presStyleCnt="0">
        <dgm:presLayoutVars>
          <dgm:chMax val="1"/>
          <dgm:dir/>
          <dgm:resizeHandles val="exact"/>
        </dgm:presLayoutVars>
      </dgm:prSet>
      <dgm:spPr/>
    </dgm:pt>
    <dgm:pt modelId="{2667EEAF-50DB-496E-A246-242155659813}" type="pres">
      <dgm:prSet presAssocID="{1CB30D1F-140A-498E-A100-2598805EE9A4}" presName="radial" presStyleCnt="0">
        <dgm:presLayoutVars>
          <dgm:animLvl val="ctr"/>
        </dgm:presLayoutVars>
      </dgm:prSet>
      <dgm:spPr/>
    </dgm:pt>
    <dgm:pt modelId="{EAD3870D-0F1B-49E3-9311-E72F1170965C}" type="pres">
      <dgm:prSet presAssocID="{7D588EFA-A540-4BFC-8708-275F7BC88F82}" presName="centerShape" presStyleLbl="vennNode1" presStyleIdx="0" presStyleCnt="12" custScaleX="108636" custScaleY="107680"/>
      <dgm:spPr/>
    </dgm:pt>
    <dgm:pt modelId="{1D928CFE-4ED5-4A7C-9B75-398D8532467F}" type="pres">
      <dgm:prSet presAssocID="{5E80ED00-C4F5-4AEE-BA2F-583B34CE29EF}" presName="node" presStyleLbl="vennNode1" presStyleIdx="1" presStyleCnt="12">
        <dgm:presLayoutVars>
          <dgm:bulletEnabled val="1"/>
        </dgm:presLayoutVars>
      </dgm:prSet>
      <dgm:spPr/>
    </dgm:pt>
    <dgm:pt modelId="{90B7A55D-970E-4E85-BA04-95DA7B47C7C3}" type="pres">
      <dgm:prSet presAssocID="{708B2DE4-5848-40BB-9B9C-8285824AA76A}" presName="node" presStyleLbl="vennNode1" presStyleIdx="2" presStyleCnt="12">
        <dgm:presLayoutVars>
          <dgm:bulletEnabled val="1"/>
        </dgm:presLayoutVars>
      </dgm:prSet>
      <dgm:spPr/>
    </dgm:pt>
    <dgm:pt modelId="{2A5E5136-8D7B-4B8B-B6A7-163959C917F8}" type="pres">
      <dgm:prSet presAssocID="{169B1318-DE6F-427A-9A77-FB434CF0CE0B}" presName="node" presStyleLbl="vennNode1" presStyleIdx="3" presStyleCnt="12">
        <dgm:presLayoutVars>
          <dgm:bulletEnabled val="1"/>
        </dgm:presLayoutVars>
      </dgm:prSet>
      <dgm:spPr/>
    </dgm:pt>
    <dgm:pt modelId="{0BD18937-C1DA-46DE-9382-513CE77A0735}" type="pres">
      <dgm:prSet presAssocID="{369EB173-C470-484D-B193-45D35D891863}" presName="node" presStyleLbl="vennNode1" presStyleIdx="4" presStyleCnt="12">
        <dgm:presLayoutVars>
          <dgm:bulletEnabled val="1"/>
        </dgm:presLayoutVars>
      </dgm:prSet>
      <dgm:spPr/>
    </dgm:pt>
    <dgm:pt modelId="{DDD7615A-E059-45CF-BCD2-88D4EBF52811}" type="pres">
      <dgm:prSet presAssocID="{CE21C8E9-255D-4238-87FE-1249BFA1BAD2}" presName="node" presStyleLbl="vennNode1" presStyleIdx="5" presStyleCnt="12">
        <dgm:presLayoutVars>
          <dgm:bulletEnabled val="1"/>
        </dgm:presLayoutVars>
      </dgm:prSet>
      <dgm:spPr/>
    </dgm:pt>
    <dgm:pt modelId="{189184FB-386E-4CCE-80A9-2258330EF3D2}" type="pres">
      <dgm:prSet presAssocID="{AD80CC0D-3A01-4D89-9ECB-0D8CB50935F3}" presName="node" presStyleLbl="vennNode1" presStyleIdx="6" presStyleCnt="12">
        <dgm:presLayoutVars>
          <dgm:bulletEnabled val="1"/>
        </dgm:presLayoutVars>
      </dgm:prSet>
      <dgm:spPr/>
    </dgm:pt>
    <dgm:pt modelId="{4A456503-CAC8-45B8-874F-06B158A5FD2E}" type="pres">
      <dgm:prSet presAssocID="{EFE7F603-DCB2-4A91-90B5-F14931DC0249}" presName="node" presStyleLbl="vennNode1" presStyleIdx="7" presStyleCnt="12">
        <dgm:presLayoutVars>
          <dgm:bulletEnabled val="1"/>
        </dgm:presLayoutVars>
      </dgm:prSet>
      <dgm:spPr/>
    </dgm:pt>
    <dgm:pt modelId="{F8B5C6C2-BD51-483E-A1DE-44C45F496EF5}" type="pres">
      <dgm:prSet presAssocID="{F0782C90-5642-4D22-9134-F7EAACD06C21}" presName="node" presStyleLbl="vennNode1" presStyleIdx="8" presStyleCnt="12">
        <dgm:presLayoutVars>
          <dgm:bulletEnabled val="1"/>
        </dgm:presLayoutVars>
      </dgm:prSet>
      <dgm:spPr/>
    </dgm:pt>
    <dgm:pt modelId="{D2AD169B-EAF6-48D9-8542-7250801B488B}" type="pres">
      <dgm:prSet presAssocID="{8679B6DE-52E1-49AD-984E-9D146AF9BAD9}" presName="node" presStyleLbl="vennNode1" presStyleIdx="9" presStyleCnt="12">
        <dgm:presLayoutVars>
          <dgm:bulletEnabled val="1"/>
        </dgm:presLayoutVars>
      </dgm:prSet>
      <dgm:spPr/>
    </dgm:pt>
    <dgm:pt modelId="{0544C07B-3D4A-4E74-8B09-265DE68753DA}" type="pres">
      <dgm:prSet presAssocID="{FDBBC905-8182-47C3-829F-C7C969C64B6D}" presName="node" presStyleLbl="vennNode1" presStyleIdx="10" presStyleCnt="12">
        <dgm:presLayoutVars>
          <dgm:bulletEnabled val="1"/>
        </dgm:presLayoutVars>
      </dgm:prSet>
      <dgm:spPr/>
    </dgm:pt>
    <dgm:pt modelId="{DCE38F55-ABD9-4EB6-BE87-E78E8EFC64B9}" type="pres">
      <dgm:prSet presAssocID="{A060F7B8-3DDC-4419-89EC-726CD8437C4D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4865F008-668A-4C2B-906E-A6AA51AE989B}" srcId="{7D588EFA-A540-4BFC-8708-275F7BC88F82}" destId="{EFE7F603-DCB2-4A91-90B5-F14931DC0249}" srcOrd="6" destOrd="0" parTransId="{C02F0E72-5500-4296-A245-9010B6130865}" sibTransId="{79771159-9DD6-4B51-9BD0-731AF878A11D}"/>
    <dgm:cxn modelId="{09996CEF-3BFE-4F5C-8F81-369065704A59}" type="presOf" srcId="{A060F7B8-3DDC-4419-89EC-726CD8437C4D}" destId="{DCE38F55-ABD9-4EB6-BE87-E78E8EFC64B9}" srcOrd="0" destOrd="0" presId="urn:microsoft.com/office/officeart/2005/8/layout/radial3"/>
    <dgm:cxn modelId="{C39A870F-0A5E-4A5D-AB84-5CA3E8E66D61}" srcId="{7D588EFA-A540-4BFC-8708-275F7BC88F82}" destId="{AD80CC0D-3A01-4D89-9ECB-0D8CB50935F3}" srcOrd="5" destOrd="0" parTransId="{1523953C-0F6F-42C0-B578-DBB76D9708FA}" sibTransId="{E8CFCEA2-FEA6-4033-A876-1851CC045589}"/>
    <dgm:cxn modelId="{E124C626-B30C-43A7-9DE4-81FFB34A2C6F}" srcId="{7D588EFA-A540-4BFC-8708-275F7BC88F82}" destId="{A060F7B8-3DDC-4419-89EC-726CD8437C4D}" srcOrd="10" destOrd="0" parTransId="{AACC9DA3-F5E3-4F51-9A81-C1DBA5DB237B}" sibTransId="{BC681E60-37DD-4573-97D0-3AA1CE8112B9}"/>
    <dgm:cxn modelId="{BED6DE2D-FE81-4E79-B02E-4BFD3E638A6D}" type="presOf" srcId="{F0782C90-5642-4D22-9134-F7EAACD06C21}" destId="{F8B5C6C2-BD51-483E-A1DE-44C45F496EF5}" srcOrd="0" destOrd="0" presId="urn:microsoft.com/office/officeart/2005/8/layout/radial3"/>
    <dgm:cxn modelId="{C827A9F6-1CF1-42B7-9240-C1C126298842}" srcId="{7D588EFA-A540-4BFC-8708-275F7BC88F82}" destId="{CE21C8E9-255D-4238-87FE-1249BFA1BAD2}" srcOrd="4" destOrd="0" parTransId="{DB1DE72D-2482-4FF9-A9C9-8EC76AA7AC17}" sibTransId="{D652DEA5-70DD-4E24-8AB1-2FB811D07347}"/>
    <dgm:cxn modelId="{53E6767F-9452-466D-B3C5-2A75DBB582AF}" srcId="{7D588EFA-A540-4BFC-8708-275F7BC88F82}" destId="{169B1318-DE6F-427A-9A77-FB434CF0CE0B}" srcOrd="2" destOrd="0" parTransId="{0FDDDD3E-D4B2-42D2-A6B9-1CF1F3BF9583}" sibTransId="{15F7184C-6AE4-4DE5-B57D-9A9C14642377}"/>
    <dgm:cxn modelId="{7FAF69A1-DAE8-4DE0-8AE0-183F451FBC82}" type="presOf" srcId="{5E80ED00-C4F5-4AEE-BA2F-583B34CE29EF}" destId="{1D928CFE-4ED5-4A7C-9B75-398D8532467F}" srcOrd="0" destOrd="0" presId="urn:microsoft.com/office/officeart/2005/8/layout/radial3"/>
    <dgm:cxn modelId="{38DACF8E-22EC-49CD-A6C5-C5AFB1CD8E6B}" srcId="{1CB30D1F-140A-498E-A100-2598805EE9A4}" destId="{7D588EFA-A540-4BFC-8708-275F7BC88F82}" srcOrd="0" destOrd="0" parTransId="{E18764B1-BC1B-466E-9BB5-1189FB1F03AF}" sibTransId="{897EF6AF-5A75-4785-9957-A79C1E4A5ABB}"/>
    <dgm:cxn modelId="{25416E41-F07D-431F-A569-1350B0EB4168}" type="presOf" srcId="{708B2DE4-5848-40BB-9B9C-8285824AA76A}" destId="{90B7A55D-970E-4E85-BA04-95DA7B47C7C3}" srcOrd="0" destOrd="0" presId="urn:microsoft.com/office/officeart/2005/8/layout/radial3"/>
    <dgm:cxn modelId="{AA50348B-B955-4218-B537-B93D025D44FE}" type="presOf" srcId="{369EB173-C470-484D-B193-45D35D891863}" destId="{0BD18937-C1DA-46DE-9382-513CE77A0735}" srcOrd="0" destOrd="0" presId="urn:microsoft.com/office/officeart/2005/8/layout/radial3"/>
    <dgm:cxn modelId="{B2B8D543-1A4F-4A03-8400-454E268E077C}" type="presOf" srcId="{FDBBC905-8182-47C3-829F-C7C969C64B6D}" destId="{0544C07B-3D4A-4E74-8B09-265DE68753DA}" srcOrd="0" destOrd="0" presId="urn:microsoft.com/office/officeart/2005/8/layout/radial3"/>
    <dgm:cxn modelId="{4247CE28-BAE4-4DEE-84E1-A9DDA89181E0}" srcId="{7D588EFA-A540-4BFC-8708-275F7BC88F82}" destId="{F0782C90-5642-4D22-9134-F7EAACD06C21}" srcOrd="7" destOrd="0" parTransId="{5B6BF267-2E1F-408C-8B04-643972F47472}" sibTransId="{84307CB2-E7EA-44FD-9EBE-E7072B430BBD}"/>
    <dgm:cxn modelId="{E74CD138-C0C4-448C-BE50-D958CFD56584}" srcId="{7D588EFA-A540-4BFC-8708-275F7BC88F82}" destId="{FDBBC905-8182-47C3-829F-C7C969C64B6D}" srcOrd="9" destOrd="0" parTransId="{CDE317AB-C9E8-4377-A80A-2BD0C5E99AF4}" sibTransId="{34B9922D-2B24-4D39-B80B-F85362760671}"/>
    <dgm:cxn modelId="{7885ADCA-0E97-4AFF-9B4C-482556138A59}" type="presOf" srcId="{7D588EFA-A540-4BFC-8708-275F7BC88F82}" destId="{EAD3870D-0F1B-49E3-9311-E72F1170965C}" srcOrd="0" destOrd="0" presId="urn:microsoft.com/office/officeart/2005/8/layout/radial3"/>
    <dgm:cxn modelId="{791B09DC-2E8F-4F5D-AD47-222C36B5CC37}" type="presOf" srcId="{1CB30D1F-140A-498E-A100-2598805EE9A4}" destId="{8F7069E4-4D14-4A84-95BE-B65E115BCB8A}" srcOrd="0" destOrd="0" presId="urn:microsoft.com/office/officeart/2005/8/layout/radial3"/>
    <dgm:cxn modelId="{C2489CE7-F71B-4822-B739-8FB4F36B1104}" srcId="{7D588EFA-A540-4BFC-8708-275F7BC88F82}" destId="{708B2DE4-5848-40BB-9B9C-8285824AA76A}" srcOrd="1" destOrd="0" parTransId="{AD0563DF-03FA-4CDB-B283-ABE820D2B267}" sibTransId="{B4676019-6915-4388-A2C0-693574B1ED7B}"/>
    <dgm:cxn modelId="{F7F517D6-CA10-4541-AEBB-CDE69E061E49}" srcId="{7D588EFA-A540-4BFC-8708-275F7BC88F82}" destId="{369EB173-C470-484D-B193-45D35D891863}" srcOrd="3" destOrd="0" parTransId="{B0C33E2B-31E5-4DA0-8769-1593F5AAAEB7}" sibTransId="{B82165BB-9FA5-4563-8586-2007BEB91184}"/>
    <dgm:cxn modelId="{97ADA23A-C1C3-41D2-AFA1-31859488745E}" srcId="{7D588EFA-A540-4BFC-8708-275F7BC88F82}" destId="{8679B6DE-52E1-49AD-984E-9D146AF9BAD9}" srcOrd="8" destOrd="0" parTransId="{B133FCE1-7857-4949-8951-C00202CBDFE5}" sibTransId="{DEC72020-1894-48F6-B8FF-09DF5FF043E1}"/>
    <dgm:cxn modelId="{AC41CBE0-32EA-487B-8DA2-648F1C935797}" srcId="{7D588EFA-A540-4BFC-8708-275F7BC88F82}" destId="{5E80ED00-C4F5-4AEE-BA2F-583B34CE29EF}" srcOrd="0" destOrd="0" parTransId="{5DFA3306-6118-43DB-843C-6FC9E459D796}" sibTransId="{D73ABF2E-5D4D-4712-9E22-7FFF948E0979}"/>
    <dgm:cxn modelId="{818F146C-E74C-4503-B40A-C1E7D8E45AA1}" type="presOf" srcId="{AD80CC0D-3A01-4D89-9ECB-0D8CB50935F3}" destId="{189184FB-386E-4CCE-80A9-2258330EF3D2}" srcOrd="0" destOrd="0" presId="urn:microsoft.com/office/officeart/2005/8/layout/radial3"/>
    <dgm:cxn modelId="{78E67B6E-9007-4A50-8E87-3882E238FFCB}" type="presOf" srcId="{169B1318-DE6F-427A-9A77-FB434CF0CE0B}" destId="{2A5E5136-8D7B-4B8B-B6A7-163959C917F8}" srcOrd="0" destOrd="0" presId="urn:microsoft.com/office/officeart/2005/8/layout/radial3"/>
    <dgm:cxn modelId="{3DD484C9-9829-4641-89CE-22ABD4EFDB9E}" type="presOf" srcId="{8679B6DE-52E1-49AD-984E-9D146AF9BAD9}" destId="{D2AD169B-EAF6-48D9-8542-7250801B488B}" srcOrd="0" destOrd="0" presId="urn:microsoft.com/office/officeart/2005/8/layout/radial3"/>
    <dgm:cxn modelId="{90072D88-94A7-4D2C-A1F7-FD847A67E8BF}" type="presOf" srcId="{CE21C8E9-255D-4238-87FE-1249BFA1BAD2}" destId="{DDD7615A-E059-45CF-BCD2-88D4EBF52811}" srcOrd="0" destOrd="0" presId="urn:microsoft.com/office/officeart/2005/8/layout/radial3"/>
    <dgm:cxn modelId="{0F668CF9-0BE6-4E98-879D-256219FCAE14}" type="presOf" srcId="{EFE7F603-DCB2-4A91-90B5-F14931DC0249}" destId="{4A456503-CAC8-45B8-874F-06B158A5FD2E}" srcOrd="0" destOrd="0" presId="urn:microsoft.com/office/officeart/2005/8/layout/radial3"/>
    <dgm:cxn modelId="{A72A30C1-A390-4EDB-A597-77EE353A3A8C}" type="presParOf" srcId="{8F7069E4-4D14-4A84-95BE-B65E115BCB8A}" destId="{2667EEAF-50DB-496E-A246-242155659813}" srcOrd="0" destOrd="0" presId="urn:microsoft.com/office/officeart/2005/8/layout/radial3"/>
    <dgm:cxn modelId="{692050FE-CB69-415A-BEE4-3E368B5E4BBC}" type="presParOf" srcId="{2667EEAF-50DB-496E-A246-242155659813}" destId="{EAD3870D-0F1B-49E3-9311-E72F1170965C}" srcOrd="0" destOrd="0" presId="urn:microsoft.com/office/officeart/2005/8/layout/radial3"/>
    <dgm:cxn modelId="{9388445D-2A29-4E0B-BCF8-93DE467E4B71}" type="presParOf" srcId="{2667EEAF-50DB-496E-A246-242155659813}" destId="{1D928CFE-4ED5-4A7C-9B75-398D8532467F}" srcOrd="1" destOrd="0" presId="urn:microsoft.com/office/officeart/2005/8/layout/radial3"/>
    <dgm:cxn modelId="{C1746C61-6541-4C1A-BE80-8F14453979B0}" type="presParOf" srcId="{2667EEAF-50DB-496E-A246-242155659813}" destId="{90B7A55D-970E-4E85-BA04-95DA7B47C7C3}" srcOrd="2" destOrd="0" presId="urn:microsoft.com/office/officeart/2005/8/layout/radial3"/>
    <dgm:cxn modelId="{8DFEEACC-E4E3-4043-BE55-E98763DD8A7C}" type="presParOf" srcId="{2667EEAF-50DB-496E-A246-242155659813}" destId="{2A5E5136-8D7B-4B8B-B6A7-163959C917F8}" srcOrd="3" destOrd="0" presId="urn:microsoft.com/office/officeart/2005/8/layout/radial3"/>
    <dgm:cxn modelId="{EE4A40B9-26DA-44BE-9BDD-A8BD990D8F7D}" type="presParOf" srcId="{2667EEAF-50DB-496E-A246-242155659813}" destId="{0BD18937-C1DA-46DE-9382-513CE77A0735}" srcOrd="4" destOrd="0" presId="urn:microsoft.com/office/officeart/2005/8/layout/radial3"/>
    <dgm:cxn modelId="{FA6DCFE9-5C40-4C91-9B33-A110C9FC38A8}" type="presParOf" srcId="{2667EEAF-50DB-496E-A246-242155659813}" destId="{DDD7615A-E059-45CF-BCD2-88D4EBF52811}" srcOrd="5" destOrd="0" presId="urn:microsoft.com/office/officeart/2005/8/layout/radial3"/>
    <dgm:cxn modelId="{9A930A7A-1275-4B19-85A7-0E6E5D273E5E}" type="presParOf" srcId="{2667EEAF-50DB-496E-A246-242155659813}" destId="{189184FB-386E-4CCE-80A9-2258330EF3D2}" srcOrd="6" destOrd="0" presId="urn:microsoft.com/office/officeart/2005/8/layout/radial3"/>
    <dgm:cxn modelId="{40676CC1-B95C-4423-A0D6-843D0186DCD5}" type="presParOf" srcId="{2667EEAF-50DB-496E-A246-242155659813}" destId="{4A456503-CAC8-45B8-874F-06B158A5FD2E}" srcOrd="7" destOrd="0" presId="urn:microsoft.com/office/officeart/2005/8/layout/radial3"/>
    <dgm:cxn modelId="{5CE2E885-96C7-4BB9-A386-59780A5ACFAD}" type="presParOf" srcId="{2667EEAF-50DB-496E-A246-242155659813}" destId="{F8B5C6C2-BD51-483E-A1DE-44C45F496EF5}" srcOrd="8" destOrd="0" presId="urn:microsoft.com/office/officeart/2005/8/layout/radial3"/>
    <dgm:cxn modelId="{6A42B617-E11F-41D4-82DD-D446859B1082}" type="presParOf" srcId="{2667EEAF-50DB-496E-A246-242155659813}" destId="{D2AD169B-EAF6-48D9-8542-7250801B488B}" srcOrd="9" destOrd="0" presId="urn:microsoft.com/office/officeart/2005/8/layout/radial3"/>
    <dgm:cxn modelId="{DBB9EFDB-C9DC-44E5-8916-F0E097B95AB0}" type="presParOf" srcId="{2667EEAF-50DB-496E-A246-242155659813}" destId="{0544C07B-3D4A-4E74-8B09-265DE68753DA}" srcOrd="10" destOrd="0" presId="urn:microsoft.com/office/officeart/2005/8/layout/radial3"/>
    <dgm:cxn modelId="{27AA9D57-DFFD-47B8-8571-428D7DB69C4E}" type="presParOf" srcId="{2667EEAF-50DB-496E-A246-242155659813}" destId="{DCE38F55-ABD9-4EB6-BE87-E78E8EFC64B9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5E5AC-220F-46DA-A3E8-0DB2C6A5EE49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056349-1787-4D5D-ABD0-1C0A7D358744}">
      <dgm:prSet/>
      <dgm:spPr>
        <a:solidFill>
          <a:schemeClr val="accent4">
            <a:hueOff val="-4464770"/>
            <a:satOff val="26899"/>
            <a:lumOff val="2156"/>
            <a:alpha val="90000"/>
          </a:schemeClr>
        </a:solidFill>
      </dgm:spPr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Permit Compliance</a:t>
          </a:r>
        </a:p>
      </dgm:t>
    </dgm:pt>
    <dgm:pt modelId="{9D4CF25C-9188-430E-8583-5ACE600AE925}" type="parTrans" cxnId="{5A642CA3-CD25-4EEB-9FCD-0BB4A9F97DB0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69A043CF-639D-43F3-9EC8-A5C1F1366EB4}" type="sibTrans" cxnId="{5A642CA3-CD25-4EEB-9FCD-0BB4A9F97DB0}">
      <dgm:prSet/>
      <dgm:spPr/>
      <dgm:t>
        <a:bodyPr/>
        <a:lstStyle/>
        <a:p>
          <a:endParaRPr lang="en-US" b="1" dirty="0">
            <a:latin typeface="Arial Narrow" panose="020B0606020202030204" pitchFamily="34" charset="0"/>
          </a:endParaRPr>
        </a:p>
      </dgm:t>
    </dgm:pt>
    <dgm:pt modelId="{00EEC0EA-7CA8-42BE-B322-F86F859C8E18}">
      <dgm:prSet/>
      <dgm:spPr>
        <a:solidFill>
          <a:schemeClr val="accent4">
            <a:hueOff val="-2232385"/>
            <a:satOff val="13449"/>
            <a:lumOff val="1078"/>
            <a:alpha val="90000"/>
          </a:schemeClr>
        </a:solidFill>
      </dgm:spPr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Compliance Assistance</a:t>
          </a:r>
        </a:p>
      </dgm:t>
    </dgm:pt>
    <dgm:pt modelId="{68F41809-5A31-4E07-B4A2-487D6C77ED3D}" type="parTrans" cxnId="{4710CD1F-1E35-4FEA-A16E-42870319EA4A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FBA4AD54-9025-4D3B-86AD-2C32F457BD72}" type="sibTrans" cxnId="{4710CD1F-1E35-4FEA-A16E-42870319EA4A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1F506266-FEF9-4A9C-8852-7FFB26E381D5}">
      <dgm:prSet/>
      <dgm:spPr>
        <a:solidFill>
          <a:schemeClr val="accent4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Effectiveness of the Permit</a:t>
          </a:r>
        </a:p>
      </dgm:t>
    </dgm:pt>
    <dgm:pt modelId="{76026CCA-BDF8-45E1-96EB-82B77EAB70B2}" type="parTrans" cxnId="{6034B059-5EF0-4E00-807C-BE21B9AE098D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3331E4DF-7DE6-406B-8231-D8361512E239}" type="sibTrans" cxnId="{6034B059-5EF0-4E00-807C-BE21B9AE098D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66CD8FC2-22D1-46EF-B4AC-63004C2C525F}">
      <dgm:prSet/>
      <dgm:spPr/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Permit Modifications</a:t>
          </a:r>
        </a:p>
      </dgm:t>
    </dgm:pt>
    <dgm:pt modelId="{F44931A9-08B4-4D22-A18E-916D4B85F538}" type="parTrans" cxnId="{00AF0AB7-D35E-4506-B636-F7F3A09AA0F3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176E1758-971F-4A75-B015-9D6DEA8F2B7C}" type="sibTrans" cxnId="{00AF0AB7-D35E-4506-B636-F7F3A09AA0F3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B25D567B-E142-40C5-97B9-D4B0D99B5481}">
      <dgm:prSet/>
      <dgm:spPr/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Rule Changes</a:t>
          </a:r>
        </a:p>
      </dgm:t>
    </dgm:pt>
    <dgm:pt modelId="{B8DEB51F-F0A7-4AD4-B92B-2DE13B691D77}" type="parTrans" cxnId="{575967E5-611C-40E1-91FD-257297A0729E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367AFE77-598E-4642-819A-827E2E8EC61D}" type="sibTrans" cxnId="{575967E5-611C-40E1-91FD-257297A0729E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C9F984CE-E61F-4804-8B71-B3B470400505}">
      <dgm:prSet/>
      <dgm:spPr/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BMPs</a:t>
          </a:r>
        </a:p>
      </dgm:t>
    </dgm:pt>
    <dgm:pt modelId="{760F727D-7795-4A71-B4B5-769B71412B10}" type="parTrans" cxnId="{EDDE9188-F95E-4FCD-A426-1DB355F43DBA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E75ED4B2-DF19-4CEF-8398-1B8139D632F7}" type="sibTrans" cxnId="{EDDE9188-F95E-4FCD-A426-1DB355F43DBA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6FBAC4D8-01EE-4BB1-B4EC-B7640988A945}">
      <dgm:prSet/>
      <dgm:spPr/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Guidance</a:t>
          </a:r>
        </a:p>
      </dgm:t>
    </dgm:pt>
    <dgm:pt modelId="{C284898B-1F4B-4644-A61B-55B91D9E3654}" type="parTrans" cxnId="{629523CD-4CFE-468B-82E3-0774D78EF9D7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3A877C64-D59C-4B5A-9234-12E4B94578F4}" type="sibTrans" cxnId="{629523CD-4CFE-468B-82E3-0774D78EF9D7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3C5DB7A5-279E-4E4E-91F6-9B03636E16C2}">
      <dgm:prSet/>
      <dgm:spPr/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Education</a:t>
          </a:r>
        </a:p>
      </dgm:t>
    </dgm:pt>
    <dgm:pt modelId="{C1E0EB5D-F168-4097-B508-05D3C92823B4}" type="parTrans" cxnId="{A99FDFD0-7855-49CB-B3CF-43EBD2D7A263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6CB85574-3742-4A36-BCA2-C666FF69BA82}" type="sibTrans" cxnId="{A99FDFD0-7855-49CB-B3CF-43EBD2D7A263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0D9D9EE1-A798-440E-981E-23F3253B4CF5}">
      <dgm:prSet/>
      <dgm:spPr/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Outreach</a:t>
          </a:r>
        </a:p>
      </dgm:t>
    </dgm:pt>
    <dgm:pt modelId="{CDF94462-AD01-410C-B87A-9E617D5065BD}" type="sibTrans" cxnId="{A9E81F35-005C-45CE-993D-D4E0244EBEB3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125A3CE5-4D8F-4006-A155-8FC43E31F651}" type="parTrans" cxnId="{A9E81F35-005C-45CE-993D-D4E0244EBEB3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9422C63D-D615-4A00-B220-5B2964C0F3FD}">
      <dgm:prSet/>
      <dgm:spPr/>
      <dgm:t>
        <a:bodyPr/>
        <a:lstStyle/>
        <a:p>
          <a:pPr rtl="0"/>
          <a:r>
            <a:rPr lang="en-US" b="1" dirty="0">
              <a:latin typeface="Arial Narrow" panose="020B0606020202030204" pitchFamily="34" charset="0"/>
            </a:rPr>
            <a:t>Training</a:t>
          </a:r>
        </a:p>
      </dgm:t>
    </dgm:pt>
    <dgm:pt modelId="{FE4A4943-AE61-4E2A-A9FE-8768361B6C61}" type="sibTrans" cxnId="{A8D4F744-1AB6-41E4-B651-275D1233FCBA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256690A2-E002-4A0C-A34F-B28F548CD13E}" type="parTrans" cxnId="{A8D4F744-1AB6-41E4-B651-275D1233FCBA}">
      <dgm:prSet/>
      <dgm:spPr/>
      <dgm:t>
        <a:bodyPr/>
        <a:lstStyle/>
        <a:p>
          <a:endParaRPr lang="en-US" b="1">
            <a:latin typeface="Arial Narrow" panose="020B0606020202030204" pitchFamily="34" charset="0"/>
          </a:endParaRPr>
        </a:p>
      </dgm:t>
    </dgm:pt>
    <dgm:pt modelId="{E789B331-6CB7-4D91-82F3-91D51E90B94C}" type="pres">
      <dgm:prSet presAssocID="{DDF5E5AC-220F-46DA-A3E8-0DB2C6A5EE49}" presName="Name0" presStyleCnt="0">
        <dgm:presLayoutVars>
          <dgm:dir/>
          <dgm:animLvl val="lvl"/>
          <dgm:resizeHandles val="exact"/>
        </dgm:presLayoutVars>
      </dgm:prSet>
      <dgm:spPr/>
    </dgm:pt>
    <dgm:pt modelId="{225CC399-0190-4259-BB6E-841E565E663A}" type="pres">
      <dgm:prSet presAssocID="{1F506266-FEF9-4A9C-8852-7FFB26E381D5}" presName="boxAndChildren" presStyleCnt="0"/>
      <dgm:spPr/>
    </dgm:pt>
    <dgm:pt modelId="{76C179A0-E56D-4268-913F-AA60BF1CAA48}" type="pres">
      <dgm:prSet presAssocID="{1F506266-FEF9-4A9C-8852-7FFB26E381D5}" presName="parentTextBox" presStyleLbl="node1" presStyleIdx="0" presStyleCnt="3"/>
      <dgm:spPr/>
    </dgm:pt>
    <dgm:pt modelId="{62DF7E15-1EB6-4FDE-A626-5FFFDAC3E8EE}" type="pres">
      <dgm:prSet presAssocID="{1F506266-FEF9-4A9C-8852-7FFB26E381D5}" presName="entireBox" presStyleLbl="node1" presStyleIdx="0" presStyleCnt="3"/>
      <dgm:spPr/>
    </dgm:pt>
    <dgm:pt modelId="{3F0609D0-50F4-426F-A9CE-D1BC40D71086}" type="pres">
      <dgm:prSet presAssocID="{1F506266-FEF9-4A9C-8852-7FFB26E381D5}" presName="descendantBox" presStyleCnt="0"/>
      <dgm:spPr/>
    </dgm:pt>
    <dgm:pt modelId="{EC95245C-61BD-4C64-9816-9A8E7C53A984}" type="pres">
      <dgm:prSet presAssocID="{66CD8FC2-22D1-46EF-B4AC-63004C2C525F}" presName="childTextBox" presStyleLbl="fgAccFollowNode1" presStyleIdx="0" presStyleCnt="7">
        <dgm:presLayoutVars>
          <dgm:bulletEnabled val="1"/>
        </dgm:presLayoutVars>
      </dgm:prSet>
      <dgm:spPr/>
    </dgm:pt>
    <dgm:pt modelId="{293866BE-A978-433C-BD66-E09C706DB956}" type="pres">
      <dgm:prSet presAssocID="{B25D567B-E142-40C5-97B9-D4B0D99B5481}" presName="childTextBox" presStyleLbl="fgAccFollowNode1" presStyleIdx="1" presStyleCnt="7">
        <dgm:presLayoutVars>
          <dgm:bulletEnabled val="1"/>
        </dgm:presLayoutVars>
      </dgm:prSet>
      <dgm:spPr/>
    </dgm:pt>
    <dgm:pt modelId="{CEFA1736-267C-4F52-AED8-F95F08BB1E21}" type="pres">
      <dgm:prSet presAssocID="{C9F984CE-E61F-4804-8B71-B3B470400505}" presName="childTextBox" presStyleLbl="fgAccFollowNode1" presStyleIdx="2" presStyleCnt="7">
        <dgm:presLayoutVars>
          <dgm:bulletEnabled val="1"/>
        </dgm:presLayoutVars>
      </dgm:prSet>
      <dgm:spPr/>
    </dgm:pt>
    <dgm:pt modelId="{A26450F8-C75E-4B7D-BCE2-FC2A511B9A4F}" type="pres">
      <dgm:prSet presAssocID="{6FBAC4D8-01EE-4BB1-B4EC-B7640988A945}" presName="childTextBox" presStyleLbl="fgAccFollowNode1" presStyleIdx="3" presStyleCnt="7">
        <dgm:presLayoutVars>
          <dgm:bulletEnabled val="1"/>
        </dgm:presLayoutVars>
      </dgm:prSet>
      <dgm:spPr/>
    </dgm:pt>
    <dgm:pt modelId="{19F5F887-485F-42D7-BBFC-A596D56DCA6F}" type="pres">
      <dgm:prSet presAssocID="{FBA4AD54-9025-4D3B-86AD-2C32F457BD72}" presName="sp" presStyleCnt="0"/>
      <dgm:spPr/>
    </dgm:pt>
    <dgm:pt modelId="{229D1E72-2399-42CD-8EEC-F88034021AD1}" type="pres">
      <dgm:prSet presAssocID="{00EEC0EA-7CA8-42BE-B322-F86F859C8E18}" presName="arrowAndChildren" presStyleCnt="0"/>
      <dgm:spPr/>
    </dgm:pt>
    <dgm:pt modelId="{D98DCE13-DE24-4A01-AE44-3542590329FF}" type="pres">
      <dgm:prSet presAssocID="{00EEC0EA-7CA8-42BE-B322-F86F859C8E18}" presName="parentTextArrow" presStyleLbl="node1" presStyleIdx="0" presStyleCnt="3"/>
      <dgm:spPr/>
    </dgm:pt>
    <dgm:pt modelId="{2E0020FC-EA1D-40EE-A0EC-269C2C04073B}" type="pres">
      <dgm:prSet presAssocID="{00EEC0EA-7CA8-42BE-B322-F86F859C8E18}" presName="arrow" presStyleLbl="node1" presStyleIdx="1" presStyleCnt="3"/>
      <dgm:spPr/>
    </dgm:pt>
    <dgm:pt modelId="{0A0217CD-7DA3-4688-A6F2-07A7314AB179}" type="pres">
      <dgm:prSet presAssocID="{00EEC0EA-7CA8-42BE-B322-F86F859C8E18}" presName="descendantArrow" presStyleCnt="0"/>
      <dgm:spPr/>
    </dgm:pt>
    <dgm:pt modelId="{CA581EE3-41D7-4F00-822C-2CEE69C77E51}" type="pres">
      <dgm:prSet presAssocID="{3C5DB7A5-279E-4E4E-91F6-9B03636E16C2}" presName="childTextArrow" presStyleLbl="fgAccFollowNode1" presStyleIdx="4" presStyleCnt="7">
        <dgm:presLayoutVars>
          <dgm:bulletEnabled val="1"/>
        </dgm:presLayoutVars>
      </dgm:prSet>
      <dgm:spPr/>
    </dgm:pt>
    <dgm:pt modelId="{07DABA96-527E-4C96-82A4-3C5F1791FA61}" type="pres">
      <dgm:prSet presAssocID="{9422C63D-D615-4A00-B220-5B2964C0F3FD}" presName="childTextArrow" presStyleLbl="fgAccFollowNode1" presStyleIdx="5" presStyleCnt="7">
        <dgm:presLayoutVars>
          <dgm:bulletEnabled val="1"/>
        </dgm:presLayoutVars>
      </dgm:prSet>
      <dgm:spPr/>
    </dgm:pt>
    <dgm:pt modelId="{706A89FF-4266-4A8C-9BE6-86CD475AA8D0}" type="pres">
      <dgm:prSet presAssocID="{0D9D9EE1-A798-440E-981E-23F3253B4CF5}" presName="childTextArrow" presStyleLbl="fgAccFollowNode1" presStyleIdx="6" presStyleCnt="7">
        <dgm:presLayoutVars>
          <dgm:bulletEnabled val="1"/>
        </dgm:presLayoutVars>
      </dgm:prSet>
      <dgm:spPr/>
    </dgm:pt>
    <dgm:pt modelId="{6D2341C5-22A1-4C76-B4B1-4AE2A040934D}" type="pres">
      <dgm:prSet presAssocID="{69A043CF-639D-43F3-9EC8-A5C1F1366EB4}" presName="sp" presStyleCnt="0"/>
      <dgm:spPr/>
    </dgm:pt>
    <dgm:pt modelId="{02A49233-3D65-4C84-A9CB-179991983C9E}" type="pres">
      <dgm:prSet presAssocID="{5F056349-1787-4D5D-ABD0-1C0A7D358744}" presName="arrowAndChildren" presStyleCnt="0"/>
      <dgm:spPr/>
    </dgm:pt>
    <dgm:pt modelId="{F05870AD-13E2-481D-8B6E-31999F24FC08}" type="pres">
      <dgm:prSet presAssocID="{5F056349-1787-4D5D-ABD0-1C0A7D358744}" presName="parentTextArrow" presStyleLbl="node1" presStyleIdx="2" presStyleCnt="3"/>
      <dgm:spPr/>
    </dgm:pt>
  </dgm:ptLst>
  <dgm:cxnLst>
    <dgm:cxn modelId="{85FB0B27-DC55-415E-B306-3DE7B491DA2D}" type="presOf" srcId="{9422C63D-D615-4A00-B220-5B2964C0F3FD}" destId="{07DABA96-527E-4C96-82A4-3C5F1791FA61}" srcOrd="0" destOrd="0" presId="urn:microsoft.com/office/officeart/2005/8/layout/process4"/>
    <dgm:cxn modelId="{87BED05C-3FF7-4DB4-A24E-036B0FA93ED1}" type="presOf" srcId="{00EEC0EA-7CA8-42BE-B322-F86F859C8E18}" destId="{2E0020FC-EA1D-40EE-A0EC-269C2C04073B}" srcOrd="1" destOrd="0" presId="urn:microsoft.com/office/officeart/2005/8/layout/process4"/>
    <dgm:cxn modelId="{00AF0AB7-D35E-4506-B636-F7F3A09AA0F3}" srcId="{1F506266-FEF9-4A9C-8852-7FFB26E381D5}" destId="{66CD8FC2-22D1-46EF-B4AC-63004C2C525F}" srcOrd="0" destOrd="0" parTransId="{F44931A9-08B4-4D22-A18E-916D4B85F538}" sibTransId="{176E1758-971F-4A75-B015-9D6DEA8F2B7C}"/>
    <dgm:cxn modelId="{5E702D8E-852C-4BFE-95EF-20EE9A3159B7}" type="presOf" srcId="{66CD8FC2-22D1-46EF-B4AC-63004C2C525F}" destId="{EC95245C-61BD-4C64-9816-9A8E7C53A984}" srcOrd="0" destOrd="0" presId="urn:microsoft.com/office/officeart/2005/8/layout/process4"/>
    <dgm:cxn modelId="{544594BB-CEE2-4BD6-A000-06986719A94D}" type="presOf" srcId="{3C5DB7A5-279E-4E4E-91F6-9B03636E16C2}" destId="{CA581EE3-41D7-4F00-822C-2CEE69C77E51}" srcOrd="0" destOrd="0" presId="urn:microsoft.com/office/officeart/2005/8/layout/process4"/>
    <dgm:cxn modelId="{D7416AB4-3A28-4D7A-B560-7991FFDA5F7D}" type="presOf" srcId="{0D9D9EE1-A798-440E-981E-23F3253B4CF5}" destId="{706A89FF-4266-4A8C-9BE6-86CD475AA8D0}" srcOrd="0" destOrd="0" presId="urn:microsoft.com/office/officeart/2005/8/layout/process4"/>
    <dgm:cxn modelId="{5A642CA3-CD25-4EEB-9FCD-0BB4A9F97DB0}" srcId="{DDF5E5AC-220F-46DA-A3E8-0DB2C6A5EE49}" destId="{5F056349-1787-4D5D-ABD0-1C0A7D358744}" srcOrd="0" destOrd="0" parTransId="{9D4CF25C-9188-430E-8583-5ACE600AE925}" sibTransId="{69A043CF-639D-43F3-9EC8-A5C1F1366EB4}"/>
    <dgm:cxn modelId="{B5CAACB5-144B-4DB3-AC47-D0082E7D34D3}" type="presOf" srcId="{5F056349-1787-4D5D-ABD0-1C0A7D358744}" destId="{F05870AD-13E2-481D-8B6E-31999F24FC08}" srcOrd="0" destOrd="0" presId="urn:microsoft.com/office/officeart/2005/8/layout/process4"/>
    <dgm:cxn modelId="{18E98797-57CF-429A-9F5E-5C43B3D20C4B}" type="presOf" srcId="{00EEC0EA-7CA8-42BE-B322-F86F859C8E18}" destId="{D98DCE13-DE24-4A01-AE44-3542590329FF}" srcOrd="0" destOrd="0" presId="urn:microsoft.com/office/officeart/2005/8/layout/process4"/>
    <dgm:cxn modelId="{D5647E1C-6E3A-4C5F-9CDE-1295060DFD77}" type="presOf" srcId="{C9F984CE-E61F-4804-8B71-B3B470400505}" destId="{CEFA1736-267C-4F52-AED8-F95F08BB1E21}" srcOrd="0" destOrd="0" presId="urn:microsoft.com/office/officeart/2005/8/layout/process4"/>
    <dgm:cxn modelId="{4710CD1F-1E35-4FEA-A16E-42870319EA4A}" srcId="{DDF5E5AC-220F-46DA-A3E8-0DB2C6A5EE49}" destId="{00EEC0EA-7CA8-42BE-B322-F86F859C8E18}" srcOrd="1" destOrd="0" parTransId="{68F41809-5A31-4E07-B4A2-487D6C77ED3D}" sibTransId="{FBA4AD54-9025-4D3B-86AD-2C32F457BD72}"/>
    <dgm:cxn modelId="{5F7E859C-3FC6-4745-9856-A98CD71CF8CF}" type="presOf" srcId="{1F506266-FEF9-4A9C-8852-7FFB26E381D5}" destId="{76C179A0-E56D-4268-913F-AA60BF1CAA48}" srcOrd="0" destOrd="0" presId="urn:microsoft.com/office/officeart/2005/8/layout/process4"/>
    <dgm:cxn modelId="{A8D4F744-1AB6-41E4-B651-275D1233FCBA}" srcId="{00EEC0EA-7CA8-42BE-B322-F86F859C8E18}" destId="{9422C63D-D615-4A00-B220-5B2964C0F3FD}" srcOrd="1" destOrd="0" parTransId="{256690A2-E002-4A0C-A34F-B28F548CD13E}" sibTransId="{FE4A4943-AE61-4E2A-A9FE-8768361B6C61}"/>
    <dgm:cxn modelId="{575967E5-611C-40E1-91FD-257297A0729E}" srcId="{1F506266-FEF9-4A9C-8852-7FFB26E381D5}" destId="{B25D567B-E142-40C5-97B9-D4B0D99B5481}" srcOrd="1" destOrd="0" parTransId="{B8DEB51F-F0A7-4AD4-B92B-2DE13B691D77}" sibTransId="{367AFE77-598E-4642-819A-827E2E8EC61D}"/>
    <dgm:cxn modelId="{FE637BED-B60E-40F6-AACE-CA098E99BF22}" type="presOf" srcId="{1F506266-FEF9-4A9C-8852-7FFB26E381D5}" destId="{62DF7E15-1EB6-4FDE-A626-5FFFDAC3E8EE}" srcOrd="1" destOrd="0" presId="urn:microsoft.com/office/officeart/2005/8/layout/process4"/>
    <dgm:cxn modelId="{629523CD-4CFE-468B-82E3-0774D78EF9D7}" srcId="{1F506266-FEF9-4A9C-8852-7FFB26E381D5}" destId="{6FBAC4D8-01EE-4BB1-B4EC-B7640988A945}" srcOrd="3" destOrd="0" parTransId="{C284898B-1F4B-4644-A61B-55B91D9E3654}" sibTransId="{3A877C64-D59C-4B5A-9234-12E4B94578F4}"/>
    <dgm:cxn modelId="{A99FDFD0-7855-49CB-B3CF-43EBD2D7A263}" srcId="{00EEC0EA-7CA8-42BE-B322-F86F859C8E18}" destId="{3C5DB7A5-279E-4E4E-91F6-9B03636E16C2}" srcOrd="0" destOrd="0" parTransId="{C1E0EB5D-F168-4097-B508-05D3C92823B4}" sibTransId="{6CB85574-3742-4A36-BCA2-C666FF69BA82}"/>
    <dgm:cxn modelId="{6D7A116E-3562-4547-A870-D383C76BDC99}" type="presOf" srcId="{6FBAC4D8-01EE-4BB1-B4EC-B7640988A945}" destId="{A26450F8-C75E-4B7D-BCE2-FC2A511B9A4F}" srcOrd="0" destOrd="0" presId="urn:microsoft.com/office/officeart/2005/8/layout/process4"/>
    <dgm:cxn modelId="{8D0E2E53-48DD-401A-AD55-B1BCA1022DBA}" type="presOf" srcId="{DDF5E5AC-220F-46DA-A3E8-0DB2C6A5EE49}" destId="{E789B331-6CB7-4D91-82F3-91D51E90B94C}" srcOrd="0" destOrd="0" presId="urn:microsoft.com/office/officeart/2005/8/layout/process4"/>
    <dgm:cxn modelId="{6034B059-5EF0-4E00-807C-BE21B9AE098D}" srcId="{DDF5E5AC-220F-46DA-A3E8-0DB2C6A5EE49}" destId="{1F506266-FEF9-4A9C-8852-7FFB26E381D5}" srcOrd="2" destOrd="0" parTransId="{76026CCA-BDF8-45E1-96EB-82B77EAB70B2}" sibTransId="{3331E4DF-7DE6-406B-8231-D8361512E239}"/>
    <dgm:cxn modelId="{13F21175-5369-486D-BAAD-F4693E89CFFD}" type="presOf" srcId="{B25D567B-E142-40C5-97B9-D4B0D99B5481}" destId="{293866BE-A978-433C-BD66-E09C706DB956}" srcOrd="0" destOrd="0" presId="urn:microsoft.com/office/officeart/2005/8/layout/process4"/>
    <dgm:cxn modelId="{A9E81F35-005C-45CE-993D-D4E0244EBEB3}" srcId="{00EEC0EA-7CA8-42BE-B322-F86F859C8E18}" destId="{0D9D9EE1-A798-440E-981E-23F3253B4CF5}" srcOrd="2" destOrd="0" parTransId="{125A3CE5-4D8F-4006-A155-8FC43E31F651}" sibTransId="{CDF94462-AD01-410C-B87A-9E617D5065BD}"/>
    <dgm:cxn modelId="{EDDE9188-F95E-4FCD-A426-1DB355F43DBA}" srcId="{1F506266-FEF9-4A9C-8852-7FFB26E381D5}" destId="{C9F984CE-E61F-4804-8B71-B3B470400505}" srcOrd="2" destOrd="0" parTransId="{760F727D-7795-4A71-B4B5-769B71412B10}" sibTransId="{E75ED4B2-DF19-4CEF-8398-1B8139D632F7}"/>
    <dgm:cxn modelId="{342E5873-6EDB-40D4-93F2-55703E9BDF84}" type="presParOf" srcId="{E789B331-6CB7-4D91-82F3-91D51E90B94C}" destId="{225CC399-0190-4259-BB6E-841E565E663A}" srcOrd="0" destOrd="0" presId="urn:microsoft.com/office/officeart/2005/8/layout/process4"/>
    <dgm:cxn modelId="{4BFE00F4-BAD9-4888-95DC-D8E76E477389}" type="presParOf" srcId="{225CC399-0190-4259-BB6E-841E565E663A}" destId="{76C179A0-E56D-4268-913F-AA60BF1CAA48}" srcOrd="0" destOrd="0" presId="urn:microsoft.com/office/officeart/2005/8/layout/process4"/>
    <dgm:cxn modelId="{5906851A-29D5-40AB-B1F2-3C33451E7F24}" type="presParOf" srcId="{225CC399-0190-4259-BB6E-841E565E663A}" destId="{62DF7E15-1EB6-4FDE-A626-5FFFDAC3E8EE}" srcOrd="1" destOrd="0" presId="urn:microsoft.com/office/officeart/2005/8/layout/process4"/>
    <dgm:cxn modelId="{6CE97161-1DD4-48F6-9D43-7053325720F3}" type="presParOf" srcId="{225CC399-0190-4259-BB6E-841E565E663A}" destId="{3F0609D0-50F4-426F-A9CE-D1BC40D71086}" srcOrd="2" destOrd="0" presId="urn:microsoft.com/office/officeart/2005/8/layout/process4"/>
    <dgm:cxn modelId="{CA53EA45-3D38-4E10-91F0-7B55C1102BCE}" type="presParOf" srcId="{3F0609D0-50F4-426F-A9CE-D1BC40D71086}" destId="{EC95245C-61BD-4C64-9816-9A8E7C53A984}" srcOrd="0" destOrd="0" presId="urn:microsoft.com/office/officeart/2005/8/layout/process4"/>
    <dgm:cxn modelId="{EF3EA46C-7C6F-4C45-B1C9-E09F502D710D}" type="presParOf" srcId="{3F0609D0-50F4-426F-A9CE-D1BC40D71086}" destId="{293866BE-A978-433C-BD66-E09C706DB956}" srcOrd="1" destOrd="0" presId="urn:microsoft.com/office/officeart/2005/8/layout/process4"/>
    <dgm:cxn modelId="{1A5E679F-61FA-4821-B306-0D3D745F57A0}" type="presParOf" srcId="{3F0609D0-50F4-426F-A9CE-D1BC40D71086}" destId="{CEFA1736-267C-4F52-AED8-F95F08BB1E21}" srcOrd="2" destOrd="0" presId="urn:microsoft.com/office/officeart/2005/8/layout/process4"/>
    <dgm:cxn modelId="{1D8B3244-5B94-4AFD-B933-4DA44E6FFD07}" type="presParOf" srcId="{3F0609D0-50F4-426F-A9CE-D1BC40D71086}" destId="{A26450F8-C75E-4B7D-BCE2-FC2A511B9A4F}" srcOrd="3" destOrd="0" presId="urn:microsoft.com/office/officeart/2005/8/layout/process4"/>
    <dgm:cxn modelId="{D474899F-27F4-4C13-B7BA-76CB572BBB96}" type="presParOf" srcId="{E789B331-6CB7-4D91-82F3-91D51E90B94C}" destId="{19F5F887-485F-42D7-BBFC-A596D56DCA6F}" srcOrd="1" destOrd="0" presId="urn:microsoft.com/office/officeart/2005/8/layout/process4"/>
    <dgm:cxn modelId="{5E4F72AE-FE80-47EA-A500-FA61BB956DB3}" type="presParOf" srcId="{E789B331-6CB7-4D91-82F3-91D51E90B94C}" destId="{229D1E72-2399-42CD-8EEC-F88034021AD1}" srcOrd="2" destOrd="0" presId="urn:microsoft.com/office/officeart/2005/8/layout/process4"/>
    <dgm:cxn modelId="{9C9F690A-58AB-4DE4-83A3-4F9CA6BD6F3C}" type="presParOf" srcId="{229D1E72-2399-42CD-8EEC-F88034021AD1}" destId="{D98DCE13-DE24-4A01-AE44-3542590329FF}" srcOrd="0" destOrd="0" presId="urn:microsoft.com/office/officeart/2005/8/layout/process4"/>
    <dgm:cxn modelId="{A9BBCDAD-3C9D-4808-A72E-B93D1EBE01A9}" type="presParOf" srcId="{229D1E72-2399-42CD-8EEC-F88034021AD1}" destId="{2E0020FC-EA1D-40EE-A0EC-269C2C04073B}" srcOrd="1" destOrd="0" presId="urn:microsoft.com/office/officeart/2005/8/layout/process4"/>
    <dgm:cxn modelId="{8BDB2EB2-A044-430B-90F2-07413467FD1B}" type="presParOf" srcId="{229D1E72-2399-42CD-8EEC-F88034021AD1}" destId="{0A0217CD-7DA3-4688-A6F2-07A7314AB179}" srcOrd="2" destOrd="0" presId="urn:microsoft.com/office/officeart/2005/8/layout/process4"/>
    <dgm:cxn modelId="{767D4995-564B-46C0-B8E8-02EE348230A6}" type="presParOf" srcId="{0A0217CD-7DA3-4688-A6F2-07A7314AB179}" destId="{CA581EE3-41D7-4F00-822C-2CEE69C77E51}" srcOrd="0" destOrd="0" presId="urn:microsoft.com/office/officeart/2005/8/layout/process4"/>
    <dgm:cxn modelId="{7B67C04F-F9DD-4253-B184-AA743AE77022}" type="presParOf" srcId="{0A0217CD-7DA3-4688-A6F2-07A7314AB179}" destId="{07DABA96-527E-4C96-82A4-3C5F1791FA61}" srcOrd="1" destOrd="0" presId="urn:microsoft.com/office/officeart/2005/8/layout/process4"/>
    <dgm:cxn modelId="{B3BEC204-DC13-4790-B47E-4DCE07BEDB36}" type="presParOf" srcId="{0A0217CD-7DA3-4688-A6F2-07A7314AB179}" destId="{706A89FF-4266-4A8C-9BE6-86CD475AA8D0}" srcOrd="2" destOrd="0" presId="urn:microsoft.com/office/officeart/2005/8/layout/process4"/>
    <dgm:cxn modelId="{CED2B7BB-D5FF-40ED-8F2E-A93FCD380061}" type="presParOf" srcId="{E789B331-6CB7-4D91-82F3-91D51E90B94C}" destId="{6D2341C5-22A1-4C76-B4B1-4AE2A040934D}" srcOrd="3" destOrd="0" presId="urn:microsoft.com/office/officeart/2005/8/layout/process4"/>
    <dgm:cxn modelId="{2FBBE659-0E40-4CD7-9549-F9675E359F0E}" type="presParOf" srcId="{E789B331-6CB7-4D91-82F3-91D51E90B94C}" destId="{02A49233-3D65-4C84-A9CB-179991983C9E}" srcOrd="4" destOrd="0" presId="urn:microsoft.com/office/officeart/2005/8/layout/process4"/>
    <dgm:cxn modelId="{EAF7C524-684F-4E36-8FFD-EBCA7E0614D9}" type="presParOf" srcId="{02A49233-3D65-4C84-A9CB-179991983C9E}" destId="{F05870AD-13E2-481D-8B6E-31999F24FC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681D5-79E0-492C-B8AA-A687D61C099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D2634-8126-4630-A1B9-8F310E5DC34D}">
      <dgm:prSet phldrT="[Text]"/>
      <dgm:spPr/>
      <dgm:t>
        <a:bodyPr/>
        <a:lstStyle/>
        <a:p>
          <a:r>
            <a:rPr lang="en-US" dirty="0"/>
            <a:t>Audit Report Issuance by NJDEP</a:t>
          </a:r>
        </a:p>
      </dgm:t>
    </dgm:pt>
    <dgm:pt modelId="{31C3C6E7-2054-430A-88AE-89D3FBCABAFF}" type="parTrans" cxnId="{443C9F22-D7EB-40E0-BB0F-2A8A8B32BB4A}">
      <dgm:prSet/>
      <dgm:spPr/>
      <dgm:t>
        <a:bodyPr/>
        <a:lstStyle/>
        <a:p>
          <a:endParaRPr lang="en-US"/>
        </a:p>
      </dgm:t>
    </dgm:pt>
    <dgm:pt modelId="{EBAA9FAA-4425-4C09-914B-DF571B4D5656}" type="sibTrans" cxnId="{443C9F22-D7EB-40E0-BB0F-2A8A8B32BB4A}">
      <dgm:prSet/>
      <dgm:spPr/>
      <dgm:t>
        <a:bodyPr/>
        <a:lstStyle/>
        <a:p>
          <a:endParaRPr lang="en-US"/>
        </a:p>
      </dgm:t>
    </dgm:pt>
    <dgm:pt modelId="{DE12692D-121D-4973-BA6D-C1A4A4A1119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400" dirty="0"/>
            <a:t>Areas of Concern</a:t>
          </a:r>
        </a:p>
      </dgm:t>
    </dgm:pt>
    <dgm:pt modelId="{06C2064A-E8F4-4BD0-8B7D-BD78413BAB13}" type="parTrans" cxnId="{6B2696EB-7481-4E0A-902B-FB7013E06A55}">
      <dgm:prSet/>
      <dgm:spPr/>
      <dgm:t>
        <a:bodyPr/>
        <a:lstStyle/>
        <a:p>
          <a:endParaRPr lang="en-US"/>
        </a:p>
      </dgm:t>
    </dgm:pt>
    <dgm:pt modelId="{1EE94551-19A5-4DD2-96DA-B843216361FC}" type="sibTrans" cxnId="{6B2696EB-7481-4E0A-902B-FB7013E06A55}">
      <dgm:prSet/>
      <dgm:spPr/>
      <dgm:t>
        <a:bodyPr/>
        <a:lstStyle/>
        <a:p>
          <a:endParaRPr lang="en-US"/>
        </a:p>
      </dgm:t>
    </dgm:pt>
    <dgm:pt modelId="{A3AA7E58-7790-457E-BE4A-41420ABAB02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500" kern="1200" dirty="0">
              <a:solidFill>
                <a:schemeClr val="accent2"/>
              </a:solidFill>
            </a:rPr>
            <a:t>Improvement</a:t>
          </a:r>
          <a:r>
            <a:rPr lang="en-US" sz="3500" kern="1200" dirty="0"/>
            <a:t> </a:t>
          </a:r>
          <a:r>
            <a:rPr lang="en-US" sz="3500" kern="1200" dirty="0">
              <a:solidFill>
                <a:srgbClr val="C0504D"/>
              </a:solidFill>
              <a:latin typeface="Calibri"/>
              <a:ea typeface="+mn-ea"/>
              <a:cs typeface="+mn-cs"/>
            </a:rPr>
            <a:t>to Key Areas</a:t>
          </a:r>
        </a:p>
      </dgm:t>
    </dgm:pt>
    <dgm:pt modelId="{5AB8C36E-27C0-465B-B6D4-79742BD21DD3}" type="parTrans" cxnId="{883D3B88-70D4-4C64-9748-E7F9C60DDC9D}">
      <dgm:prSet/>
      <dgm:spPr/>
      <dgm:t>
        <a:bodyPr/>
        <a:lstStyle/>
        <a:p>
          <a:endParaRPr lang="en-US"/>
        </a:p>
      </dgm:t>
    </dgm:pt>
    <dgm:pt modelId="{267F4335-896B-445D-9760-7F269E89ED89}" type="sibTrans" cxnId="{883D3B88-70D4-4C64-9748-E7F9C60DDC9D}">
      <dgm:prSet/>
      <dgm:spPr/>
      <dgm:t>
        <a:bodyPr/>
        <a:lstStyle/>
        <a:p>
          <a:endParaRPr lang="en-US"/>
        </a:p>
      </dgm:t>
    </dgm:pt>
    <dgm:pt modelId="{4E94373B-BAB1-4266-BA1D-E15063EFD22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4400" dirty="0"/>
            <a:t>Areas of Merit</a:t>
          </a:r>
        </a:p>
      </dgm:t>
    </dgm:pt>
    <dgm:pt modelId="{3E974CC3-2E93-4053-BCD2-81E512DF5EE7}" type="parTrans" cxnId="{844090C8-6F9E-4501-B7DA-34F98EE59CAA}">
      <dgm:prSet/>
      <dgm:spPr/>
      <dgm:t>
        <a:bodyPr/>
        <a:lstStyle/>
        <a:p>
          <a:endParaRPr lang="en-US"/>
        </a:p>
      </dgm:t>
    </dgm:pt>
    <dgm:pt modelId="{1712CD75-1018-4DAD-9A9A-45FD2818FDB4}" type="sibTrans" cxnId="{844090C8-6F9E-4501-B7DA-34F98EE59CAA}">
      <dgm:prSet/>
      <dgm:spPr/>
      <dgm:t>
        <a:bodyPr/>
        <a:lstStyle/>
        <a:p>
          <a:endParaRPr lang="en-US"/>
        </a:p>
      </dgm:t>
    </dgm:pt>
    <dgm:pt modelId="{EBF7B616-16F9-4A33-A8A5-9EDDE8325ACB}" type="pres">
      <dgm:prSet presAssocID="{856681D5-79E0-492C-B8AA-A687D61C099B}" presName="composite" presStyleCnt="0">
        <dgm:presLayoutVars>
          <dgm:chMax val="1"/>
          <dgm:dir/>
          <dgm:resizeHandles val="exact"/>
        </dgm:presLayoutVars>
      </dgm:prSet>
      <dgm:spPr/>
    </dgm:pt>
    <dgm:pt modelId="{E17CE13C-CD73-45F6-811D-29AB2B7731FB}" type="pres">
      <dgm:prSet presAssocID="{895D2634-8126-4630-A1B9-8F310E5DC34D}" presName="roof" presStyleLbl="dkBgShp" presStyleIdx="0" presStyleCnt="2"/>
      <dgm:spPr/>
    </dgm:pt>
    <dgm:pt modelId="{52B77BFC-382E-4A8E-B1EA-3191E07F1610}" type="pres">
      <dgm:prSet presAssocID="{895D2634-8126-4630-A1B9-8F310E5DC34D}" presName="pillars" presStyleCnt="0"/>
      <dgm:spPr/>
    </dgm:pt>
    <dgm:pt modelId="{170E5044-9CDA-4126-999A-FEA6083E00A0}" type="pres">
      <dgm:prSet presAssocID="{895D2634-8126-4630-A1B9-8F310E5DC34D}" presName="pillar1" presStyleLbl="node1" presStyleIdx="0" presStyleCnt="3">
        <dgm:presLayoutVars>
          <dgm:bulletEnabled val="1"/>
        </dgm:presLayoutVars>
      </dgm:prSet>
      <dgm:spPr/>
    </dgm:pt>
    <dgm:pt modelId="{3E369C1D-F215-4D17-8E80-DAA26F4A3B11}" type="pres">
      <dgm:prSet presAssocID="{A3AA7E58-7790-457E-BE4A-41420ABAB020}" presName="pillarX" presStyleLbl="node1" presStyleIdx="1" presStyleCnt="3">
        <dgm:presLayoutVars>
          <dgm:bulletEnabled val="1"/>
        </dgm:presLayoutVars>
      </dgm:prSet>
      <dgm:spPr/>
    </dgm:pt>
    <dgm:pt modelId="{F317FEAC-B8EA-4F2A-B918-6573BAE7C341}" type="pres">
      <dgm:prSet presAssocID="{4E94373B-BAB1-4266-BA1D-E15063EFD223}" presName="pillarX" presStyleLbl="node1" presStyleIdx="2" presStyleCnt="3" custLinFactNeighborX="147" custLinFactNeighborY="308">
        <dgm:presLayoutVars>
          <dgm:bulletEnabled val="1"/>
        </dgm:presLayoutVars>
      </dgm:prSet>
      <dgm:spPr/>
    </dgm:pt>
    <dgm:pt modelId="{1AE77859-7242-490C-8CA9-DC0E9250D0AB}" type="pres">
      <dgm:prSet presAssocID="{895D2634-8126-4630-A1B9-8F310E5DC34D}" presName="base" presStyleLbl="dkBgShp" presStyleIdx="1" presStyleCnt="2"/>
      <dgm:spPr/>
    </dgm:pt>
  </dgm:ptLst>
  <dgm:cxnLst>
    <dgm:cxn modelId="{6B2696EB-7481-4E0A-902B-FB7013E06A55}" srcId="{895D2634-8126-4630-A1B9-8F310E5DC34D}" destId="{DE12692D-121D-4973-BA6D-C1A4A4A11191}" srcOrd="0" destOrd="0" parTransId="{06C2064A-E8F4-4BD0-8B7D-BD78413BAB13}" sibTransId="{1EE94551-19A5-4DD2-96DA-B843216361FC}"/>
    <dgm:cxn modelId="{443C9F22-D7EB-40E0-BB0F-2A8A8B32BB4A}" srcId="{856681D5-79E0-492C-B8AA-A687D61C099B}" destId="{895D2634-8126-4630-A1B9-8F310E5DC34D}" srcOrd="0" destOrd="0" parTransId="{31C3C6E7-2054-430A-88AE-89D3FBCABAFF}" sibTransId="{EBAA9FAA-4425-4C09-914B-DF571B4D5656}"/>
    <dgm:cxn modelId="{844090C8-6F9E-4501-B7DA-34F98EE59CAA}" srcId="{895D2634-8126-4630-A1B9-8F310E5DC34D}" destId="{4E94373B-BAB1-4266-BA1D-E15063EFD223}" srcOrd="2" destOrd="0" parTransId="{3E974CC3-2E93-4053-BCD2-81E512DF5EE7}" sibTransId="{1712CD75-1018-4DAD-9A9A-45FD2818FDB4}"/>
    <dgm:cxn modelId="{214259C1-56AD-4C9D-AF52-BC531C3B24CF}" type="presOf" srcId="{DE12692D-121D-4973-BA6D-C1A4A4A11191}" destId="{170E5044-9CDA-4126-999A-FEA6083E00A0}" srcOrd="0" destOrd="0" presId="urn:microsoft.com/office/officeart/2005/8/layout/hList3"/>
    <dgm:cxn modelId="{172BA191-52AC-41E4-84C0-3430B65B703D}" type="presOf" srcId="{856681D5-79E0-492C-B8AA-A687D61C099B}" destId="{EBF7B616-16F9-4A33-A8A5-9EDDE8325ACB}" srcOrd="0" destOrd="0" presId="urn:microsoft.com/office/officeart/2005/8/layout/hList3"/>
    <dgm:cxn modelId="{CB326BF6-5D47-4A2F-B666-FEDAB0BC6E5F}" type="presOf" srcId="{4E94373B-BAB1-4266-BA1D-E15063EFD223}" destId="{F317FEAC-B8EA-4F2A-B918-6573BAE7C341}" srcOrd="0" destOrd="0" presId="urn:microsoft.com/office/officeart/2005/8/layout/hList3"/>
    <dgm:cxn modelId="{883D3B88-70D4-4C64-9748-E7F9C60DDC9D}" srcId="{895D2634-8126-4630-A1B9-8F310E5DC34D}" destId="{A3AA7E58-7790-457E-BE4A-41420ABAB020}" srcOrd="1" destOrd="0" parTransId="{5AB8C36E-27C0-465B-B6D4-79742BD21DD3}" sibTransId="{267F4335-896B-445D-9760-7F269E89ED89}"/>
    <dgm:cxn modelId="{98028F45-7D89-47FF-B553-EA9CDDD32924}" type="presOf" srcId="{895D2634-8126-4630-A1B9-8F310E5DC34D}" destId="{E17CE13C-CD73-45F6-811D-29AB2B7731FB}" srcOrd="0" destOrd="0" presId="urn:microsoft.com/office/officeart/2005/8/layout/hList3"/>
    <dgm:cxn modelId="{F637F24E-90D4-4BCC-BFA5-FB629C326668}" type="presOf" srcId="{A3AA7E58-7790-457E-BE4A-41420ABAB020}" destId="{3E369C1D-F215-4D17-8E80-DAA26F4A3B11}" srcOrd="0" destOrd="0" presId="urn:microsoft.com/office/officeart/2005/8/layout/hList3"/>
    <dgm:cxn modelId="{5C7ABDFB-19ED-499B-98FA-75A3E463B21A}" type="presParOf" srcId="{EBF7B616-16F9-4A33-A8A5-9EDDE8325ACB}" destId="{E17CE13C-CD73-45F6-811D-29AB2B7731FB}" srcOrd="0" destOrd="0" presId="urn:microsoft.com/office/officeart/2005/8/layout/hList3"/>
    <dgm:cxn modelId="{B2985859-771C-4285-AE71-BB31FB7F8388}" type="presParOf" srcId="{EBF7B616-16F9-4A33-A8A5-9EDDE8325ACB}" destId="{52B77BFC-382E-4A8E-B1EA-3191E07F1610}" srcOrd="1" destOrd="0" presId="urn:microsoft.com/office/officeart/2005/8/layout/hList3"/>
    <dgm:cxn modelId="{FEAAEB11-9A53-44ED-B952-635EDC3AFC32}" type="presParOf" srcId="{52B77BFC-382E-4A8E-B1EA-3191E07F1610}" destId="{170E5044-9CDA-4126-999A-FEA6083E00A0}" srcOrd="0" destOrd="0" presId="urn:microsoft.com/office/officeart/2005/8/layout/hList3"/>
    <dgm:cxn modelId="{0CE33D30-90DF-4975-A77A-818BA5A4160C}" type="presParOf" srcId="{52B77BFC-382E-4A8E-B1EA-3191E07F1610}" destId="{3E369C1D-F215-4D17-8E80-DAA26F4A3B11}" srcOrd="1" destOrd="0" presId="urn:microsoft.com/office/officeart/2005/8/layout/hList3"/>
    <dgm:cxn modelId="{3802DFA7-5903-4A42-B3E8-11BA4DC0387E}" type="presParOf" srcId="{52B77BFC-382E-4A8E-B1EA-3191E07F1610}" destId="{F317FEAC-B8EA-4F2A-B918-6573BAE7C341}" srcOrd="2" destOrd="0" presId="urn:microsoft.com/office/officeart/2005/8/layout/hList3"/>
    <dgm:cxn modelId="{8A60CD3D-E48F-4376-B620-C23378E6DF7B}" type="presParOf" srcId="{EBF7B616-16F9-4A33-A8A5-9EDDE8325ACB}" destId="{1AE77859-7242-490C-8CA9-DC0E9250D0A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C788A2-A758-498F-9695-CC18D2894B3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0EF36-9871-45DD-BDFD-90CB7B87BF56}">
      <dgm:prSet phldrT="[Text]"/>
      <dgm:spPr/>
      <dgm:t>
        <a:bodyPr/>
        <a:lstStyle/>
        <a:p>
          <a:r>
            <a:rPr lang="en-US" dirty="0"/>
            <a:t>SBRs</a:t>
          </a:r>
        </a:p>
      </dgm:t>
    </dgm:pt>
    <dgm:pt modelId="{3BA99BDF-442D-4948-B0CD-121FADDA405C}" type="parTrans" cxnId="{093AE428-8283-4717-856A-21134ED22596}">
      <dgm:prSet/>
      <dgm:spPr/>
      <dgm:t>
        <a:bodyPr/>
        <a:lstStyle/>
        <a:p>
          <a:endParaRPr lang="en-US"/>
        </a:p>
      </dgm:t>
    </dgm:pt>
    <dgm:pt modelId="{02BFDA61-BEAC-4230-8F37-F2854D136653}" type="sibTrans" cxnId="{093AE428-8283-4717-856A-21134ED22596}">
      <dgm:prSet/>
      <dgm:spPr/>
      <dgm:t>
        <a:bodyPr/>
        <a:lstStyle/>
        <a:p>
          <a:endParaRPr lang="en-US"/>
        </a:p>
      </dgm:t>
    </dgm:pt>
    <dgm:pt modelId="{CA856EC2-74A3-473A-98B8-5DB8DE96A30F}">
      <dgm:prSet phldrT="[Text]"/>
      <dgm:spPr/>
      <dgm:t>
        <a:bodyPr/>
        <a:lstStyle/>
        <a:p>
          <a:r>
            <a:rPr lang="en-US" dirty="0"/>
            <a:t>Post-Construction</a:t>
          </a:r>
        </a:p>
      </dgm:t>
    </dgm:pt>
    <dgm:pt modelId="{6519323F-25E2-4187-BEA5-9E829C2D8F1B}" type="parTrans" cxnId="{21D9EB91-CC75-4C4E-B21C-1347D75308CE}">
      <dgm:prSet/>
      <dgm:spPr/>
      <dgm:t>
        <a:bodyPr/>
        <a:lstStyle/>
        <a:p>
          <a:endParaRPr lang="en-US"/>
        </a:p>
      </dgm:t>
    </dgm:pt>
    <dgm:pt modelId="{D7BACFC4-DF07-4BFA-A9F5-864775BBC9F3}" type="sibTrans" cxnId="{21D9EB91-CC75-4C4E-B21C-1347D75308CE}">
      <dgm:prSet/>
      <dgm:spPr/>
      <dgm:t>
        <a:bodyPr/>
        <a:lstStyle/>
        <a:p>
          <a:endParaRPr lang="en-US"/>
        </a:p>
      </dgm:t>
    </dgm:pt>
    <dgm:pt modelId="{9B92C6AB-89A7-4271-816C-FBDBA711C27E}">
      <dgm:prSet phldrT="[Text]"/>
      <dgm:spPr/>
      <dgm:t>
        <a:bodyPr/>
        <a:lstStyle/>
        <a:p>
          <a:r>
            <a:rPr lang="en-US" dirty="0"/>
            <a:t>Local Public Education</a:t>
          </a:r>
        </a:p>
      </dgm:t>
    </dgm:pt>
    <dgm:pt modelId="{6EB1EB50-4855-4989-9339-B8274CC15636}" type="parTrans" cxnId="{2BDFB522-C57F-4678-A6D1-9244619A2555}">
      <dgm:prSet/>
      <dgm:spPr/>
      <dgm:t>
        <a:bodyPr/>
        <a:lstStyle/>
        <a:p>
          <a:endParaRPr lang="en-US"/>
        </a:p>
      </dgm:t>
    </dgm:pt>
    <dgm:pt modelId="{68440C0C-0970-489D-829C-D14EF09908D1}" type="sibTrans" cxnId="{2BDFB522-C57F-4678-A6D1-9244619A2555}">
      <dgm:prSet/>
      <dgm:spPr/>
      <dgm:t>
        <a:bodyPr/>
        <a:lstStyle/>
        <a:p>
          <a:endParaRPr lang="en-US"/>
        </a:p>
      </dgm:t>
    </dgm:pt>
    <dgm:pt modelId="{3EA2E98F-CA8B-4FE7-930A-B4A078B7348F}">
      <dgm:prSet phldrT="[Text]"/>
      <dgm:spPr/>
      <dgm:t>
        <a:bodyPr/>
        <a:lstStyle/>
        <a:p>
          <a:r>
            <a:rPr lang="en-US" dirty="0"/>
            <a:t>Employee Training</a:t>
          </a:r>
        </a:p>
      </dgm:t>
    </dgm:pt>
    <dgm:pt modelId="{C3DFE65C-6C7E-4077-8DC2-00A58F697C8A}" type="parTrans" cxnId="{DEF8AE65-23A3-4F70-9802-01F478F0CADB}">
      <dgm:prSet/>
      <dgm:spPr/>
      <dgm:t>
        <a:bodyPr/>
        <a:lstStyle/>
        <a:p>
          <a:endParaRPr lang="en-US"/>
        </a:p>
      </dgm:t>
    </dgm:pt>
    <dgm:pt modelId="{182C6968-903B-429E-AB42-AF16773BDCD5}" type="sibTrans" cxnId="{DEF8AE65-23A3-4F70-9802-01F478F0CADB}">
      <dgm:prSet/>
      <dgm:spPr/>
      <dgm:t>
        <a:bodyPr/>
        <a:lstStyle/>
        <a:p>
          <a:endParaRPr lang="en-US"/>
        </a:p>
      </dgm:t>
    </dgm:pt>
    <dgm:pt modelId="{1DE13E49-B38F-467B-A0DF-AE3DB39E0A6B}">
      <dgm:prSet phldrT="[Text]"/>
      <dgm:spPr/>
      <dgm:t>
        <a:bodyPr/>
        <a:lstStyle/>
        <a:p>
          <a:r>
            <a:rPr lang="en-US" dirty="0"/>
            <a:t>Other Permit Conditions</a:t>
          </a:r>
        </a:p>
      </dgm:t>
    </dgm:pt>
    <dgm:pt modelId="{03FA35FB-6081-4762-B5FA-D5926D1ED6CD}" type="parTrans" cxnId="{708D67C4-7D54-484C-A588-086B48A84D85}">
      <dgm:prSet/>
      <dgm:spPr/>
      <dgm:t>
        <a:bodyPr/>
        <a:lstStyle/>
        <a:p>
          <a:endParaRPr lang="en-US"/>
        </a:p>
      </dgm:t>
    </dgm:pt>
    <dgm:pt modelId="{4F549F9F-A155-4377-A683-79B21F2E85ED}" type="sibTrans" cxnId="{708D67C4-7D54-484C-A588-086B48A84D85}">
      <dgm:prSet/>
      <dgm:spPr/>
      <dgm:t>
        <a:bodyPr/>
        <a:lstStyle/>
        <a:p>
          <a:endParaRPr lang="en-US"/>
        </a:p>
      </dgm:t>
    </dgm:pt>
    <dgm:pt modelId="{9F88AFB3-93EF-4E4E-A8DF-1D98D257A895}">
      <dgm:prSet phldrT="[Text]"/>
      <dgm:spPr/>
      <dgm:t>
        <a:bodyPr/>
        <a:lstStyle/>
        <a:p>
          <a:r>
            <a:rPr lang="en-US" dirty="0"/>
            <a:t>SPPP Not Updated</a:t>
          </a:r>
        </a:p>
      </dgm:t>
    </dgm:pt>
    <dgm:pt modelId="{D89C7453-257C-494F-B1CA-3328C662B726}" type="parTrans" cxnId="{2D97528D-3660-470D-AB9B-EA4AAC967637}">
      <dgm:prSet/>
      <dgm:spPr/>
      <dgm:t>
        <a:bodyPr/>
        <a:lstStyle/>
        <a:p>
          <a:endParaRPr lang="en-US"/>
        </a:p>
      </dgm:t>
    </dgm:pt>
    <dgm:pt modelId="{58E64A9D-A118-471C-9E40-6ECAA0DABF7A}" type="sibTrans" cxnId="{2D97528D-3660-470D-AB9B-EA4AAC967637}">
      <dgm:prSet/>
      <dgm:spPr/>
      <dgm:t>
        <a:bodyPr/>
        <a:lstStyle/>
        <a:p>
          <a:endParaRPr lang="en-US"/>
        </a:p>
      </dgm:t>
    </dgm:pt>
    <dgm:pt modelId="{8803C141-BEE2-4864-BC31-2439C33597C8}">
      <dgm:prSet phldrT="[Text]"/>
      <dgm:spPr/>
      <dgm:t>
        <a:bodyPr/>
        <a:lstStyle/>
        <a:p>
          <a:r>
            <a:rPr lang="en-US" dirty="0"/>
            <a:t>Outfall Pipe Mapping</a:t>
          </a:r>
        </a:p>
      </dgm:t>
    </dgm:pt>
    <dgm:pt modelId="{981E9993-0D39-48DD-AAEB-84809198A8E3}" type="parTrans" cxnId="{044C4AB2-ADB6-4F4E-AF3C-D59F45DB3C2A}">
      <dgm:prSet/>
      <dgm:spPr/>
      <dgm:t>
        <a:bodyPr/>
        <a:lstStyle/>
        <a:p>
          <a:endParaRPr lang="en-US"/>
        </a:p>
      </dgm:t>
    </dgm:pt>
    <dgm:pt modelId="{57C8A47E-F4EB-40C7-AC42-38B059E99ABF}" type="sibTrans" cxnId="{044C4AB2-ADB6-4F4E-AF3C-D59F45DB3C2A}">
      <dgm:prSet/>
      <dgm:spPr/>
      <dgm:t>
        <a:bodyPr/>
        <a:lstStyle/>
        <a:p>
          <a:endParaRPr lang="en-US"/>
        </a:p>
      </dgm:t>
    </dgm:pt>
    <dgm:pt modelId="{391574E5-DB3D-4698-BE34-733E8FFB1F60}">
      <dgm:prSet phldrT="[Text]"/>
      <dgm:spPr/>
      <dgm:t>
        <a:bodyPr/>
        <a:lstStyle/>
        <a:p>
          <a:r>
            <a:rPr lang="en-US" dirty="0"/>
            <a:t>Annual Reports</a:t>
          </a:r>
        </a:p>
      </dgm:t>
    </dgm:pt>
    <dgm:pt modelId="{8334CD93-43E7-4FA5-AC8C-C4A471BB3522}" type="parTrans" cxnId="{F1AD4875-4DA6-4800-8B7D-A340B0956214}">
      <dgm:prSet/>
      <dgm:spPr/>
      <dgm:t>
        <a:bodyPr/>
        <a:lstStyle/>
        <a:p>
          <a:endParaRPr lang="en-US"/>
        </a:p>
      </dgm:t>
    </dgm:pt>
    <dgm:pt modelId="{9FD761B0-1274-4DA4-B67C-6F26ACFB042D}" type="sibTrans" cxnId="{F1AD4875-4DA6-4800-8B7D-A340B0956214}">
      <dgm:prSet/>
      <dgm:spPr/>
      <dgm:t>
        <a:bodyPr/>
        <a:lstStyle/>
        <a:p>
          <a:endParaRPr lang="en-US"/>
        </a:p>
      </dgm:t>
    </dgm:pt>
    <dgm:pt modelId="{165E8307-E8B3-43EE-8708-43CC7D645360}">
      <dgm:prSet phldrT="[Text]"/>
      <dgm:spPr/>
      <dgm:t>
        <a:bodyPr/>
        <a:lstStyle/>
        <a:p>
          <a:r>
            <a:rPr lang="en-US" dirty="0"/>
            <a:t>Illicit Connection Elimination</a:t>
          </a:r>
        </a:p>
      </dgm:t>
    </dgm:pt>
    <dgm:pt modelId="{E6225192-A7C5-4184-BFF7-C1C313881E8A}" type="parTrans" cxnId="{04DC6319-2D09-4EC4-A8FE-24B64B041F9B}">
      <dgm:prSet/>
      <dgm:spPr/>
      <dgm:t>
        <a:bodyPr/>
        <a:lstStyle/>
        <a:p>
          <a:endParaRPr lang="en-US"/>
        </a:p>
      </dgm:t>
    </dgm:pt>
    <dgm:pt modelId="{0A96B383-11FA-4DDB-B223-1E5573D6D8E8}" type="sibTrans" cxnId="{04DC6319-2D09-4EC4-A8FE-24B64B041F9B}">
      <dgm:prSet/>
      <dgm:spPr/>
      <dgm:t>
        <a:bodyPr/>
        <a:lstStyle/>
        <a:p>
          <a:endParaRPr lang="en-US"/>
        </a:p>
      </dgm:t>
    </dgm:pt>
    <dgm:pt modelId="{10025F82-48E2-4E73-8725-FA3706428B76}" type="pres">
      <dgm:prSet presAssocID="{90C788A2-A758-498F-9695-CC18D2894B32}" presName="layout" presStyleCnt="0">
        <dgm:presLayoutVars>
          <dgm:chMax/>
          <dgm:chPref/>
          <dgm:dir/>
          <dgm:resizeHandles/>
        </dgm:presLayoutVars>
      </dgm:prSet>
      <dgm:spPr/>
    </dgm:pt>
    <dgm:pt modelId="{D85C24DB-7B57-4465-AF4F-2DA28528EB2A}" type="pres">
      <dgm:prSet presAssocID="{6B80EF36-9871-45DD-BDFD-90CB7B87BF56}" presName="root" presStyleCnt="0">
        <dgm:presLayoutVars>
          <dgm:chMax/>
          <dgm:chPref/>
        </dgm:presLayoutVars>
      </dgm:prSet>
      <dgm:spPr/>
    </dgm:pt>
    <dgm:pt modelId="{29D6FDC7-DBFB-4AF0-AD6F-7ADBC6E81812}" type="pres">
      <dgm:prSet presAssocID="{6B80EF36-9871-45DD-BDFD-90CB7B87BF56}" presName="rootComposite" presStyleCnt="0">
        <dgm:presLayoutVars/>
      </dgm:prSet>
      <dgm:spPr/>
    </dgm:pt>
    <dgm:pt modelId="{B99FB90B-9B48-40D7-AD67-73ADCEF786A0}" type="pres">
      <dgm:prSet presAssocID="{6B80EF36-9871-45DD-BDFD-90CB7B87BF56}" presName="ParentAccent" presStyleLbl="alignNode1" presStyleIdx="0" presStyleCnt="2"/>
      <dgm:spPr/>
    </dgm:pt>
    <dgm:pt modelId="{799EEF83-91CB-445F-B084-8F812826FB40}" type="pres">
      <dgm:prSet presAssocID="{6B80EF36-9871-45DD-BDFD-90CB7B87BF56}" presName="ParentSmallAccent" presStyleLbl="fgAcc1" presStyleIdx="0" presStyleCnt="2"/>
      <dgm:spPr/>
    </dgm:pt>
    <dgm:pt modelId="{BE4CCE00-4787-4CBE-94AF-89586CD6B68E}" type="pres">
      <dgm:prSet presAssocID="{6B80EF36-9871-45DD-BDFD-90CB7B87BF56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AF7289A8-4295-44E1-A318-0FFC8023D6D6}" type="pres">
      <dgm:prSet presAssocID="{6B80EF36-9871-45DD-BDFD-90CB7B87BF56}" presName="childShape" presStyleCnt="0">
        <dgm:presLayoutVars>
          <dgm:chMax val="0"/>
          <dgm:chPref val="0"/>
        </dgm:presLayoutVars>
      </dgm:prSet>
      <dgm:spPr/>
    </dgm:pt>
    <dgm:pt modelId="{D467C391-0EB1-4C2F-9E5B-4A46882AC8DD}" type="pres">
      <dgm:prSet presAssocID="{CA856EC2-74A3-473A-98B8-5DB8DE96A30F}" presName="childComposite" presStyleCnt="0">
        <dgm:presLayoutVars>
          <dgm:chMax val="0"/>
          <dgm:chPref val="0"/>
        </dgm:presLayoutVars>
      </dgm:prSet>
      <dgm:spPr/>
    </dgm:pt>
    <dgm:pt modelId="{ADD14937-3FE3-47FC-B631-583D61FCC8CD}" type="pres">
      <dgm:prSet presAssocID="{CA856EC2-74A3-473A-98B8-5DB8DE96A30F}" presName="ChildAccent" presStyleLbl="solidFgAcc1" presStyleIdx="0" presStyleCnt="7"/>
      <dgm:spPr/>
    </dgm:pt>
    <dgm:pt modelId="{7DA9F9D3-161C-4E2F-B8DE-C1CE5AC8641F}" type="pres">
      <dgm:prSet presAssocID="{CA856EC2-74A3-473A-98B8-5DB8DE96A30F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E0884BBC-33E2-43E0-98AD-F51094EC0A7F}" type="pres">
      <dgm:prSet presAssocID="{9B92C6AB-89A7-4271-816C-FBDBA711C27E}" presName="childComposite" presStyleCnt="0">
        <dgm:presLayoutVars>
          <dgm:chMax val="0"/>
          <dgm:chPref val="0"/>
        </dgm:presLayoutVars>
      </dgm:prSet>
      <dgm:spPr/>
    </dgm:pt>
    <dgm:pt modelId="{E8900FEE-C9F8-42AE-BA53-68795F6CE996}" type="pres">
      <dgm:prSet presAssocID="{9B92C6AB-89A7-4271-816C-FBDBA711C27E}" presName="ChildAccent" presStyleLbl="solidFgAcc1" presStyleIdx="1" presStyleCnt="7"/>
      <dgm:spPr/>
    </dgm:pt>
    <dgm:pt modelId="{4C877595-B607-4761-8B70-57025DECC548}" type="pres">
      <dgm:prSet presAssocID="{9B92C6AB-89A7-4271-816C-FBDBA711C27E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386CF2F2-BDB2-44B0-B1EC-CA055320BC47}" type="pres">
      <dgm:prSet presAssocID="{3EA2E98F-CA8B-4FE7-930A-B4A078B7348F}" presName="childComposite" presStyleCnt="0">
        <dgm:presLayoutVars>
          <dgm:chMax val="0"/>
          <dgm:chPref val="0"/>
        </dgm:presLayoutVars>
      </dgm:prSet>
      <dgm:spPr/>
    </dgm:pt>
    <dgm:pt modelId="{257EC470-44A9-4A21-ABC8-292832B2EDF6}" type="pres">
      <dgm:prSet presAssocID="{3EA2E98F-CA8B-4FE7-930A-B4A078B7348F}" presName="ChildAccent" presStyleLbl="solidFgAcc1" presStyleIdx="2" presStyleCnt="7"/>
      <dgm:spPr/>
    </dgm:pt>
    <dgm:pt modelId="{F6327A32-2973-4EAB-8A4C-777460AB6B8F}" type="pres">
      <dgm:prSet presAssocID="{3EA2E98F-CA8B-4FE7-930A-B4A078B7348F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7BF0F244-8A18-442E-87E7-CE1B31B7F725}" type="pres">
      <dgm:prSet presAssocID="{165E8307-E8B3-43EE-8708-43CC7D645360}" presName="childComposite" presStyleCnt="0">
        <dgm:presLayoutVars>
          <dgm:chMax val="0"/>
          <dgm:chPref val="0"/>
        </dgm:presLayoutVars>
      </dgm:prSet>
      <dgm:spPr/>
    </dgm:pt>
    <dgm:pt modelId="{AEBEF3C0-C73C-43AD-90A4-0164EB8DE344}" type="pres">
      <dgm:prSet presAssocID="{165E8307-E8B3-43EE-8708-43CC7D645360}" presName="ChildAccent" presStyleLbl="solidFgAcc1" presStyleIdx="3" presStyleCnt="7"/>
      <dgm:spPr/>
    </dgm:pt>
    <dgm:pt modelId="{A5B97A3E-916C-42CC-83C6-E240B78AF99F}" type="pres">
      <dgm:prSet presAssocID="{165E8307-E8B3-43EE-8708-43CC7D645360}" presName="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F7B0691F-C767-49EC-A295-BB251A677669}" type="pres">
      <dgm:prSet presAssocID="{1DE13E49-B38F-467B-A0DF-AE3DB39E0A6B}" presName="root" presStyleCnt="0">
        <dgm:presLayoutVars>
          <dgm:chMax/>
          <dgm:chPref/>
        </dgm:presLayoutVars>
      </dgm:prSet>
      <dgm:spPr/>
    </dgm:pt>
    <dgm:pt modelId="{B7D0EA60-0EE1-40BC-8867-5DB3D73C75BD}" type="pres">
      <dgm:prSet presAssocID="{1DE13E49-B38F-467B-A0DF-AE3DB39E0A6B}" presName="rootComposite" presStyleCnt="0">
        <dgm:presLayoutVars/>
      </dgm:prSet>
      <dgm:spPr/>
    </dgm:pt>
    <dgm:pt modelId="{C27C2447-B51F-4E70-AFFE-F56B21290E49}" type="pres">
      <dgm:prSet presAssocID="{1DE13E49-B38F-467B-A0DF-AE3DB39E0A6B}" presName="ParentAccent" presStyleLbl="alignNode1" presStyleIdx="1" presStyleCnt="2"/>
      <dgm:spPr/>
    </dgm:pt>
    <dgm:pt modelId="{42FF2C90-FE00-4D0E-825C-7EB21F3D79A4}" type="pres">
      <dgm:prSet presAssocID="{1DE13E49-B38F-467B-A0DF-AE3DB39E0A6B}" presName="ParentSmallAccent" presStyleLbl="fgAcc1" presStyleIdx="1" presStyleCnt="2"/>
      <dgm:spPr/>
    </dgm:pt>
    <dgm:pt modelId="{651A4E34-3C1B-46FA-9742-C4CD5D1F9394}" type="pres">
      <dgm:prSet presAssocID="{1DE13E49-B38F-467B-A0DF-AE3DB39E0A6B}" presName="Parent" presStyleLbl="revTx" presStyleIdx="5" presStyleCnt="9">
        <dgm:presLayoutVars>
          <dgm:chMax/>
          <dgm:chPref val="4"/>
          <dgm:bulletEnabled val="1"/>
        </dgm:presLayoutVars>
      </dgm:prSet>
      <dgm:spPr/>
    </dgm:pt>
    <dgm:pt modelId="{08EFC7A8-97E7-4788-9053-FEDDA6861AC7}" type="pres">
      <dgm:prSet presAssocID="{1DE13E49-B38F-467B-A0DF-AE3DB39E0A6B}" presName="childShape" presStyleCnt="0">
        <dgm:presLayoutVars>
          <dgm:chMax val="0"/>
          <dgm:chPref val="0"/>
        </dgm:presLayoutVars>
      </dgm:prSet>
      <dgm:spPr/>
    </dgm:pt>
    <dgm:pt modelId="{226AECAC-C915-4974-9B54-0853940D2536}" type="pres">
      <dgm:prSet presAssocID="{9F88AFB3-93EF-4E4E-A8DF-1D98D257A895}" presName="childComposite" presStyleCnt="0">
        <dgm:presLayoutVars>
          <dgm:chMax val="0"/>
          <dgm:chPref val="0"/>
        </dgm:presLayoutVars>
      </dgm:prSet>
      <dgm:spPr/>
    </dgm:pt>
    <dgm:pt modelId="{78A6AE17-DBE5-4E40-AC6E-C41F8354E833}" type="pres">
      <dgm:prSet presAssocID="{9F88AFB3-93EF-4E4E-A8DF-1D98D257A895}" presName="ChildAccent" presStyleLbl="solidFgAcc1" presStyleIdx="4" presStyleCnt="7"/>
      <dgm:spPr/>
    </dgm:pt>
    <dgm:pt modelId="{22BE79ED-0BAB-4671-A6BF-535479A542EA}" type="pres">
      <dgm:prSet presAssocID="{9F88AFB3-93EF-4E4E-A8DF-1D98D257A895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A1B034E6-1BF7-4D66-A5BA-8365AD27826D}" type="pres">
      <dgm:prSet presAssocID="{8803C141-BEE2-4864-BC31-2439C33597C8}" presName="childComposite" presStyleCnt="0">
        <dgm:presLayoutVars>
          <dgm:chMax val="0"/>
          <dgm:chPref val="0"/>
        </dgm:presLayoutVars>
      </dgm:prSet>
      <dgm:spPr/>
    </dgm:pt>
    <dgm:pt modelId="{CDDFB288-D45B-42B4-9FD2-F2CE07DE90A0}" type="pres">
      <dgm:prSet presAssocID="{8803C141-BEE2-4864-BC31-2439C33597C8}" presName="ChildAccent" presStyleLbl="solidFgAcc1" presStyleIdx="5" presStyleCnt="7"/>
      <dgm:spPr/>
    </dgm:pt>
    <dgm:pt modelId="{300D69E1-D099-46BF-A6E4-AFF625FDD769}" type="pres">
      <dgm:prSet presAssocID="{8803C141-BEE2-4864-BC31-2439C33597C8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AFAAD2D1-92CD-4876-8C74-6C343BA6E587}" type="pres">
      <dgm:prSet presAssocID="{391574E5-DB3D-4698-BE34-733E8FFB1F60}" presName="childComposite" presStyleCnt="0">
        <dgm:presLayoutVars>
          <dgm:chMax val="0"/>
          <dgm:chPref val="0"/>
        </dgm:presLayoutVars>
      </dgm:prSet>
      <dgm:spPr/>
    </dgm:pt>
    <dgm:pt modelId="{8BE20B0F-1DA1-443D-B433-B3DE5428CB73}" type="pres">
      <dgm:prSet presAssocID="{391574E5-DB3D-4698-BE34-733E8FFB1F60}" presName="ChildAccent" presStyleLbl="solidFgAcc1" presStyleIdx="6" presStyleCnt="7"/>
      <dgm:spPr/>
    </dgm:pt>
    <dgm:pt modelId="{9FF1A93A-A7CE-47F7-96B7-2A78BA237BD0}" type="pres">
      <dgm:prSet presAssocID="{391574E5-DB3D-4698-BE34-733E8FFB1F60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31F0B74B-F22D-41E2-A8A1-240A81B97992}" type="presOf" srcId="{90C788A2-A758-498F-9695-CC18D2894B32}" destId="{10025F82-48E2-4E73-8725-FA3706428B76}" srcOrd="0" destOrd="0" presId="urn:microsoft.com/office/officeart/2008/layout/SquareAccentList"/>
    <dgm:cxn modelId="{93145C1F-AD61-4F00-BF23-158C7414F8D7}" type="presOf" srcId="{3EA2E98F-CA8B-4FE7-930A-B4A078B7348F}" destId="{F6327A32-2973-4EAB-8A4C-777460AB6B8F}" srcOrd="0" destOrd="0" presId="urn:microsoft.com/office/officeart/2008/layout/SquareAccentList"/>
    <dgm:cxn modelId="{0B008E09-4E3C-4A26-9C3E-5555691BB39C}" type="presOf" srcId="{9B92C6AB-89A7-4271-816C-FBDBA711C27E}" destId="{4C877595-B607-4761-8B70-57025DECC548}" srcOrd="0" destOrd="0" presId="urn:microsoft.com/office/officeart/2008/layout/SquareAccentList"/>
    <dgm:cxn modelId="{D8676E32-B06E-4E5D-9559-8AA68E0B981F}" type="presOf" srcId="{1DE13E49-B38F-467B-A0DF-AE3DB39E0A6B}" destId="{651A4E34-3C1B-46FA-9742-C4CD5D1F9394}" srcOrd="0" destOrd="0" presId="urn:microsoft.com/office/officeart/2008/layout/SquareAccentList"/>
    <dgm:cxn modelId="{469FC6F8-4608-4663-A167-0D646697DC35}" type="presOf" srcId="{391574E5-DB3D-4698-BE34-733E8FFB1F60}" destId="{9FF1A93A-A7CE-47F7-96B7-2A78BA237BD0}" srcOrd="0" destOrd="0" presId="urn:microsoft.com/office/officeart/2008/layout/SquareAccentList"/>
    <dgm:cxn modelId="{F1AD4875-4DA6-4800-8B7D-A340B0956214}" srcId="{1DE13E49-B38F-467B-A0DF-AE3DB39E0A6B}" destId="{391574E5-DB3D-4698-BE34-733E8FFB1F60}" srcOrd="2" destOrd="0" parTransId="{8334CD93-43E7-4FA5-AC8C-C4A471BB3522}" sibTransId="{9FD761B0-1274-4DA4-B67C-6F26ACFB042D}"/>
    <dgm:cxn modelId="{093AE428-8283-4717-856A-21134ED22596}" srcId="{90C788A2-A758-498F-9695-CC18D2894B32}" destId="{6B80EF36-9871-45DD-BDFD-90CB7B87BF56}" srcOrd="0" destOrd="0" parTransId="{3BA99BDF-442D-4948-B0CD-121FADDA405C}" sibTransId="{02BFDA61-BEAC-4230-8F37-F2854D136653}"/>
    <dgm:cxn modelId="{21D9EB91-CC75-4C4E-B21C-1347D75308CE}" srcId="{6B80EF36-9871-45DD-BDFD-90CB7B87BF56}" destId="{CA856EC2-74A3-473A-98B8-5DB8DE96A30F}" srcOrd="0" destOrd="0" parTransId="{6519323F-25E2-4187-BEA5-9E829C2D8F1B}" sibTransId="{D7BACFC4-DF07-4BFA-A9F5-864775BBC9F3}"/>
    <dgm:cxn modelId="{8C74C0D2-F5A2-47AC-8914-E2F5A4D01866}" type="presOf" srcId="{165E8307-E8B3-43EE-8708-43CC7D645360}" destId="{A5B97A3E-916C-42CC-83C6-E240B78AF99F}" srcOrd="0" destOrd="0" presId="urn:microsoft.com/office/officeart/2008/layout/SquareAccentList"/>
    <dgm:cxn modelId="{708D67C4-7D54-484C-A588-086B48A84D85}" srcId="{90C788A2-A758-498F-9695-CC18D2894B32}" destId="{1DE13E49-B38F-467B-A0DF-AE3DB39E0A6B}" srcOrd="1" destOrd="0" parTransId="{03FA35FB-6081-4762-B5FA-D5926D1ED6CD}" sibTransId="{4F549F9F-A155-4377-A683-79B21F2E85ED}"/>
    <dgm:cxn modelId="{DEF8AE65-23A3-4F70-9802-01F478F0CADB}" srcId="{6B80EF36-9871-45DD-BDFD-90CB7B87BF56}" destId="{3EA2E98F-CA8B-4FE7-930A-B4A078B7348F}" srcOrd="2" destOrd="0" parTransId="{C3DFE65C-6C7E-4077-8DC2-00A58F697C8A}" sibTransId="{182C6968-903B-429E-AB42-AF16773BDCD5}"/>
    <dgm:cxn modelId="{2BDFB522-C57F-4678-A6D1-9244619A2555}" srcId="{6B80EF36-9871-45DD-BDFD-90CB7B87BF56}" destId="{9B92C6AB-89A7-4271-816C-FBDBA711C27E}" srcOrd="1" destOrd="0" parTransId="{6EB1EB50-4855-4989-9339-B8274CC15636}" sibTransId="{68440C0C-0970-489D-829C-D14EF09908D1}"/>
    <dgm:cxn modelId="{19BAB7FF-82A9-4D29-9B8F-7301F24AC836}" type="presOf" srcId="{8803C141-BEE2-4864-BC31-2439C33597C8}" destId="{300D69E1-D099-46BF-A6E4-AFF625FDD769}" srcOrd="0" destOrd="0" presId="urn:microsoft.com/office/officeart/2008/layout/SquareAccentList"/>
    <dgm:cxn modelId="{61D65091-7BEE-49A9-ACA4-12D81CCF6DC7}" type="presOf" srcId="{CA856EC2-74A3-473A-98B8-5DB8DE96A30F}" destId="{7DA9F9D3-161C-4E2F-B8DE-C1CE5AC8641F}" srcOrd="0" destOrd="0" presId="urn:microsoft.com/office/officeart/2008/layout/SquareAccentList"/>
    <dgm:cxn modelId="{2D97528D-3660-470D-AB9B-EA4AAC967637}" srcId="{1DE13E49-B38F-467B-A0DF-AE3DB39E0A6B}" destId="{9F88AFB3-93EF-4E4E-A8DF-1D98D257A895}" srcOrd="0" destOrd="0" parTransId="{D89C7453-257C-494F-B1CA-3328C662B726}" sibTransId="{58E64A9D-A118-471C-9E40-6ECAA0DABF7A}"/>
    <dgm:cxn modelId="{044C4AB2-ADB6-4F4E-AF3C-D59F45DB3C2A}" srcId="{1DE13E49-B38F-467B-A0DF-AE3DB39E0A6B}" destId="{8803C141-BEE2-4864-BC31-2439C33597C8}" srcOrd="1" destOrd="0" parTransId="{981E9993-0D39-48DD-AAEB-84809198A8E3}" sibTransId="{57C8A47E-F4EB-40C7-AC42-38B059E99ABF}"/>
    <dgm:cxn modelId="{04DC6319-2D09-4EC4-A8FE-24B64B041F9B}" srcId="{6B80EF36-9871-45DD-BDFD-90CB7B87BF56}" destId="{165E8307-E8B3-43EE-8708-43CC7D645360}" srcOrd="3" destOrd="0" parTransId="{E6225192-A7C5-4184-BFF7-C1C313881E8A}" sibTransId="{0A96B383-11FA-4DDB-B223-1E5573D6D8E8}"/>
    <dgm:cxn modelId="{7F31AE36-4D15-42D3-92D1-442540F4BFB3}" type="presOf" srcId="{6B80EF36-9871-45DD-BDFD-90CB7B87BF56}" destId="{BE4CCE00-4787-4CBE-94AF-89586CD6B68E}" srcOrd="0" destOrd="0" presId="urn:microsoft.com/office/officeart/2008/layout/SquareAccentList"/>
    <dgm:cxn modelId="{93A3136A-DFF7-417A-AD4E-8D0B78F9783D}" type="presOf" srcId="{9F88AFB3-93EF-4E4E-A8DF-1D98D257A895}" destId="{22BE79ED-0BAB-4671-A6BF-535479A542EA}" srcOrd="0" destOrd="0" presId="urn:microsoft.com/office/officeart/2008/layout/SquareAccentList"/>
    <dgm:cxn modelId="{42431B9B-3FCB-497C-9C3B-8460D0E94819}" type="presParOf" srcId="{10025F82-48E2-4E73-8725-FA3706428B76}" destId="{D85C24DB-7B57-4465-AF4F-2DA28528EB2A}" srcOrd="0" destOrd="0" presId="urn:microsoft.com/office/officeart/2008/layout/SquareAccentList"/>
    <dgm:cxn modelId="{D3B35877-0D3A-4A35-8DE6-6A440A13B83F}" type="presParOf" srcId="{D85C24DB-7B57-4465-AF4F-2DA28528EB2A}" destId="{29D6FDC7-DBFB-4AF0-AD6F-7ADBC6E81812}" srcOrd="0" destOrd="0" presId="urn:microsoft.com/office/officeart/2008/layout/SquareAccentList"/>
    <dgm:cxn modelId="{19E3F53D-31F3-4F70-B460-CD8455FBA078}" type="presParOf" srcId="{29D6FDC7-DBFB-4AF0-AD6F-7ADBC6E81812}" destId="{B99FB90B-9B48-40D7-AD67-73ADCEF786A0}" srcOrd="0" destOrd="0" presId="urn:microsoft.com/office/officeart/2008/layout/SquareAccentList"/>
    <dgm:cxn modelId="{E20E2D98-C2F6-4353-93AD-973F663A3213}" type="presParOf" srcId="{29D6FDC7-DBFB-4AF0-AD6F-7ADBC6E81812}" destId="{799EEF83-91CB-445F-B084-8F812826FB40}" srcOrd="1" destOrd="0" presId="urn:microsoft.com/office/officeart/2008/layout/SquareAccentList"/>
    <dgm:cxn modelId="{F84666FE-33B9-4A52-B4E0-59BC57577F1C}" type="presParOf" srcId="{29D6FDC7-DBFB-4AF0-AD6F-7ADBC6E81812}" destId="{BE4CCE00-4787-4CBE-94AF-89586CD6B68E}" srcOrd="2" destOrd="0" presId="urn:microsoft.com/office/officeart/2008/layout/SquareAccentList"/>
    <dgm:cxn modelId="{AB404D3B-0706-4CDC-9DD5-AF33203210F9}" type="presParOf" srcId="{D85C24DB-7B57-4465-AF4F-2DA28528EB2A}" destId="{AF7289A8-4295-44E1-A318-0FFC8023D6D6}" srcOrd="1" destOrd="0" presId="urn:microsoft.com/office/officeart/2008/layout/SquareAccentList"/>
    <dgm:cxn modelId="{9FC1BC82-6F30-4B33-8344-2237555B7D1E}" type="presParOf" srcId="{AF7289A8-4295-44E1-A318-0FFC8023D6D6}" destId="{D467C391-0EB1-4C2F-9E5B-4A46882AC8DD}" srcOrd="0" destOrd="0" presId="urn:microsoft.com/office/officeart/2008/layout/SquareAccentList"/>
    <dgm:cxn modelId="{444AF478-7E8A-4A91-9426-ADC11E8DC74D}" type="presParOf" srcId="{D467C391-0EB1-4C2F-9E5B-4A46882AC8DD}" destId="{ADD14937-3FE3-47FC-B631-583D61FCC8CD}" srcOrd="0" destOrd="0" presId="urn:microsoft.com/office/officeart/2008/layout/SquareAccentList"/>
    <dgm:cxn modelId="{FFC8B9FB-B56D-4E0E-9251-BA582995AE00}" type="presParOf" srcId="{D467C391-0EB1-4C2F-9E5B-4A46882AC8DD}" destId="{7DA9F9D3-161C-4E2F-B8DE-C1CE5AC8641F}" srcOrd="1" destOrd="0" presId="urn:microsoft.com/office/officeart/2008/layout/SquareAccentList"/>
    <dgm:cxn modelId="{F2F8D142-AE35-4AE8-8228-B1252DDE4014}" type="presParOf" srcId="{AF7289A8-4295-44E1-A318-0FFC8023D6D6}" destId="{E0884BBC-33E2-43E0-98AD-F51094EC0A7F}" srcOrd="1" destOrd="0" presId="urn:microsoft.com/office/officeart/2008/layout/SquareAccentList"/>
    <dgm:cxn modelId="{A13FBAB4-C404-4894-B23D-29F205DEC84D}" type="presParOf" srcId="{E0884BBC-33E2-43E0-98AD-F51094EC0A7F}" destId="{E8900FEE-C9F8-42AE-BA53-68795F6CE996}" srcOrd="0" destOrd="0" presId="urn:microsoft.com/office/officeart/2008/layout/SquareAccentList"/>
    <dgm:cxn modelId="{586E900A-607D-49C4-96D1-6CFCA22F9780}" type="presParOf" srcId="{E0884BBC-33E2-43E0-98AD-F51094EC0A7F}" destId="{4C877595-B607-4761-8B70-57025DECC548}" srcOrd="1" destOrd="0" presId="urn:microsoft.com/office/officeart/2008/layout/SquareAccentList"/>
    <dgm:cxn modelId="{1B670914-8708-4ADC-BCAF-4B1D72CCA530}" type="presParOf" srcId="{AF7289A8-4295-44E1-A318-0FFC8023D6D6}" destId="{386CF2F2-BDB2-44B0-B1EC-CA055320BC47}" srcOrd="2" destOrd="0" presId="urn:microsoft.com/office/officeart/2008/layout/SquareAccentList"/>
    <dgm:cxn modelId="{4ED7F9E4-4863-42EC-BF29-2804C27A3E03}" type="presParOf" srcId="{386CF2F2-BDB2-44B0-B1EC-CA055320BC47}" destId="{257EC470-44A9-4A21-ABC8-292832B2EDF6}" srcOrd="0" destOrd="0" presId="urn:microsoft.com/office/officeart/2008/layout/SquareAccentList"/>
    <dgm:cxn modelId="{2B1973A1-AD9B-4233-933E-EB9B1BF1AEB1}" type="presParOf" srcId="{386CF2F2-BDB2-44B0-B1EC-CA055320BC47}" destId="{F6327A32-2973-4EAB-8A4C-777460AB6B8F}" srcOrd="1" destOrd="0" presId="urn:microsoft.com/office/officeart/2008/layout/SquareAccentList"/>
    <dgm:cxn modelId="{59555DAF-97E1-40F3-BDD1-5AC4484B0DA7}" type="presParOf" srcId="{AF7289A8-4295-44E1-A318-0FFC8023D6D6}" destId="{7BF0F244-8A18-442E-87E7-CE1B31B7F725}" srcOrd="3" destOrd="0" presId="urn:microsoft.com/office/officeart/2008/layout/SquareAccentList"/>
    <dgm:cxn modelId="{A368F8B0-4FEA-4040-8A51-D20B5EF74269}" type="presParOf" srcId="{7BF0F244-8A18-442E-87E7-CE1B31B7F725}" destId="{AEBEF3C0-C73C-43AD-90A4-0164EB8DE344}" srcOrd="0" destOrd="0" presId="urn:microsoft.com/office/officeart/2008/layout/SquareAccentList"/>
    <dgm:cxn modelId="{00ACE1B8-65FE-443E-AEFF-92B7181D0F67}" type="presParOf" srcId="{7BF0F244-8A18-442E-87E7-CE1B31B7F725}" destId="{A5B97A3E-916C-42CC-83C6-E240B78AF99F}" srcOrd="1" destOrd="0" presId="urn:microsoft.com/office/officeart/2008/layout/SquareAccentList"/>
    <dgm:cxn modelId="{207CC780-29E7-4F12-9BAD-E8462A0E0DF3}" type="presParOf" srcId="{10025F82-48E2-4E73-8725-FA3706428B76}" destId="{F7B0691F-C767-49EC-A295-BB251A677669}" srcOrd="1" destOrd="0" presId="urn:microsoft.com/office/officeart/2008/layout/SquareAccentList"/>
    <dgm:cxn modelId="{45EF82BF-3989-44D4-AF39-B3554CB8BDBF}" type="presParOf" srcId="{F7B0691F-C767-49EC-A295-BB251A677669}" destId="{B7D0EA60-0EE1-40BC-8867-5DB3D73C75BD}" srcOrd="0" destOrd="0" presId="urn:microsoft.com/office/officeart/2008/layout/SquareAccentList"/>
    <dgm:cxn modelId="{A6F6D4A1-1748-4654-BE97-7FBABF365D5E}" type="presParOf" srcId="{B7D0EA60-0EE1-40BC-8867-5DB3D73C75BD}" destId="{C27C2447-B51F-4E70-AFFE-F56B21290E49}" srcOrd="0" destOrd="0" presId="urn:microsoft.com/office/officeart/2008/layout/SquareAccentList"/>
    <dgm:cxn modelId="{7F69081C-6F17-4853-8245-F03AE1B36E64}" type="presParOf" srcId="{B7D0EA60-0EE1-40BC-8867-5DB3D73C75BD}" destId="{42FF2C90-FE00-4D0E-825C-7EB21F3D79A4}" srcOrd="1" destOrd="0" presId="urn:microsoft.com/office/officeart/2008/layout/SquareAccentList"/>
    <dgm:cxn modelId="{140D8405-6981-486C-AE75-7B5077F28182}" type="presParOf" srcId="{B7D0EA60-0EE1-40BC-8867-5DB3D73C75BD}" destId="{651A4E34-3C1B-46FA-9742-C4CD5D1F9394}" srcOrd="2" destOrd="0" presId="urn:microsoft.com/office/officeart/2008/layout/SquareAccentList"/>
    <dgm:cxn modelId="{9F7AC894-1BF0-4AC3-88F2-7E603CA3F3AA}" type="presParOf" srcId="{F7B0691F-C767-49EC-A295-BB251A677669}" destId="{08EFC7A8-97E7-4788-9053-FEDDA6861AC7}" srcOrd="1" destOrd="0" presId="urn:microsoft.com/office/officeart/2008/layout/SquareAccentList"/>
    <dgm:cxn modelId="{CE68F9B1-B028-43FE-9B03-DC0C3197D801}" type="presParOf" srcId="{08EFC7A8-97E7-4788-9053-FEDDA6861AC7}" destId="{226AECAC-C915-4974-9B54-0853940D2536}" srcOrd="0" destOrd="0" presId="urn:microsoft.com/office/officeart/2008/layout/SquareAccentList"/>
    <dgm:cxn modelId="{6057DCFC-19B6-473A-B0C7-200BE311F1C1}" type="presParOf" srcId="{226AECAC-C915-4974-9B54-0853940D2536}" destId="{78A6AE17-DBE5-4E40-AC6E-C41F8354E833}" srcOrd="0" destOrd="0" presId="urn:microsoft.com/office/officeart/2008/layout/SquareAccentList"/>
    <dgm:cxn modelId="{9D884C6C-9FCE-4849-A97D-690B301F5A6B}" type="presParOf" srcId="{226AECAC-C915-4974-9B54-0853940D2536}" destId="{22BE79ED-0BAB-4671-A6BF-535479A542EA}" srcOrd="1" destOrd="0" presId="urn:microsoft.com/office/officeart/2008/layout/SquareAccentList"/>
    <dgm:cxn modelId="{822C03CE-6222-495A-B272-434E8494AA8F}" type="presParOf" srcId="{08EFC7A8-97E7-4788-9053-FEDDA6861AC7}" destId="{A1B034E6-1BF7-4D66-A5BA-8365AD27826D}" srcOrd="1" destOrd="0" presId="urn:microsoft.com/office/officeart/2008/layout/SquareAccentList"/>
    <dgm:cxn modelId="{18BFA448-AC04-435F-9DC2-414D1A2ED172}" type="presParOf" srcId="{A1B034E6-1BF7-4D66-A5BA-8365AD27826D}" destId="{CDDFB288-D45B-42B4-9FD2-F2CE07DE90A0}" srcOrd="0" destOrd="0" presId="urn:microsoft.com/office/officeart/2008/layout/SquareAccentList"/>
    <dgm:cxn modelId="{D4FE53F8-F1EC-4676-B059-B0D2A999B544}" type="presParOf" srcId="{A1B034E6-1BF7-4D66-A5BA-8365AD27826D}" destId="{300D69E1-D099-46BF-A6E4-AFF625FDD769}" srcOrd="1" destOrd="0" presId="urn:microsoft.com/office/officeart/2008/layout/SquareAccentList"/>
    <dgm:cxn modelId="{9BA1E697-F1B4-4B37-B29F-C21633A1A21E}" type="presParOf" srcId="{08EFC7A8-97E7-4788-9053-FEDDA6861AC7}" destId="{AFAAD2D1-92CD-4876-8C74-6C343BA6E587}" srcOrd="2" destOrd="0" presId="urn:microsoft.com/office/officeart/2008/layout/SquareAccentList"/>
    <dgm:cxn modelId="{36DA2D7B-576E-4D7F-A819-0EC1BFDD4E77}" type="presParOf" srcId="{AFAAD2D1-92CD-4876-8C74-6C343BA6E587}" destId="{8BE20B0F-1DA1-443D-B433-B3DE5428CB73}" srcOrd="0" destOrd="0" presId="urn:microsoft.com/office/officeart/2008/layout/SquareAccentList"/>
    <dgm:cxn modelId="{4D28642A-1F75-4D13-9DB2-9973A173A130}" type="presParOf" srcId="{AFAAD2D1-92CD-4876-8C74-6C343BA6E587}" destId="{9FF1A93A-A7CE-47F7-96B7-2A78BA237BD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C634D2-9CFA-438E-8C4B-6BB03DAD77E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5A1AA2-1062-4239-8863-1C43BB724DD9}">
      <dgm:prSet/>
      <dgm:spPr/>
      <dgm:t>
        <a:bodyPr/>
        <a:lstStyle/>
        <a:p>
          <a:pPr rtl="0"/>
          <a:r>
            <a:rPr lang="en-US" dirty="0"/>
            <a:t>Preliminary Draft Permit </a:t>
          </a:r>
        </a:p>
      </dgm:t>
    </dgm:pt>
    <dgm:pt modelId="{9A669005-730C-4E9A-BC54-4B85EF7AED58}" type="parTrans" cxnId="{027BC69E-0B95-444C-A6B4-7CD347092A99}">
      <dgm:prSet/>
      <dgm:spPr/>
      <dgm:t>
        <a:bodyPr/>
        <a:lstStyle/>
        <a:p>
          <a:endParaRPr lang="en-US"/>
        </a:p>
      </dgm:t>
    </dgm:pt>
    <dgm:pt modelId="{E4A5FAD3-0173-4459-8112-FA63082593BD}" type="sibTrans" cxnId="{027BC69E-0B95-444C-A6B4-7CD347092A99}">
      <dgm:prSet/>
      <dgm:spPr/>
      <dgm:t>
        <a:bodyPr/>
        <a:lstStyle/>
        <a:p>
          <a:endParaRPr lang="en-US"/>
        </a:p>
      </dgm:t>
    </dgm:pt>
    <dgm:pt modelId="{06CDE39B-79F6-405A-9CE7-9AB2AB96DB23}">
      <dgm:prSet/>
      <dgm:spPr/>
      <dgm:t>
        <a:bodyPr/>
        <a:lstStyle/>
        <a:p>
          <a:pPr rtl="0"/>
          <a:r>
            <a:rPr lang="en-US" dirty="0"/>
            <a:t>Draft Permit</a:t>
          </a:r>
        </a:p>
      </dgm:t>
    </dgm:pt>
    <dgm:pt modelId="{1712CD18-6697-4F20-BF18-D4E0FC22B301}" type="parTrans" cxnId="{0DF17088-0DB1-4ED8-B1C2-4D63C6662E97}">
      <dgm:prSet/>
      <dgm:spPr/>
      <dgm:t>
        <a:bodyPr/>
        <a:lstStyle/>
        <a:p>
          <a:endParaRPr lang="en-US"/>
        </a:p>
      </dgm:t>
    </dgm:pt>
    <dgm:pt modelId="{62728C8F-9818-4E4A-BD1F-1E7848D3A6CF}" type="sibTrans" cxnId="{0DF17088-0DB1-4ED8-B1C2-4D63C6662E97}">
      <dgm:prSet/>
      <dgm:spPr/>
      <dgm:t>
        <a:bodyPr/>
        <a:lstStyle/>
        <a:p>
          <a:endParaRPr lang="en-US"/>
        </a:p>
      </dgm:t>
    </dgm:pt>
    <dgm:pt modelId="{70EA9135-A55F-4BAB-9BB6-2D2E55A78B3A}">
      <dgm:prSet/>
      <dgm:spPr/>
      <dgm:t>
        <a:bodyPr/>
        <a:lstStyle/>
        <a:p>
          <a:pPr rtl="0"/>
          <a:r>
            <a:rPr lang="en-US" dirty="0"/>
            <a:t>Final Permit</a:t>
          </a:r>
        </a:p>
      </dgm:t>
    </dgm:pt>
    <dgm:pt modelId="{B80863CA-0047-4B84-9F75-B4ECEE20FD49}" type="parTrans" cxnId="{809B9171-739B-4429-B754-3CB26BE1E58C}">
      <dgm:prSet/>
      <dgm:spPr/>
      <dgm:t>
        <a:bodyPr/>
        <a:lstStyle/>
        <a:p>
          <a:endParaRPr lang="en-US"/>
        </a:p>
      </dgm:t>
    </dgm:pt>
    <dgm:pt modelId="{DB6106C2-4A2B-4571-B8CA-E9AB2687A105}" type="sibTrans" cxnId="{809B9171-739B-4429-B754-3CB26BE1E58C}">
      <dgm:prSet/>
      <dgm:spPr/>
      <dgm:t>
        <a:bodyPr/>
        <a:lstStyle/>
        <a:p>
          <a:endParaRPr lang="en-US"/>
        </a:p>
      </dgm:t>
    </dgm:pt>
    <dgm:pt modelId="{D532CD98-3EB6-49C7-ABF9-63C84D7A7AFC}">
      <dgm:prSet custT="1"/>
      <dgm:spPr/>
      <dgm:t>
        <a:bodyPr/>
        <a:lstStyle/>
        <a:p>
          <a:pPr rtl="0"/>
          <a:r>
            <a:rPr lang="en-US" sz="1800" b="1" dirty="0"/>
            <a:t>February 2016</a:t>
          </a:r>
        </a:p>
      </dgm:t>
    </dgm:pt>
    <dgm:pt modelId="{ED4C75FC-EEB2-4261-B401-087F89683B6D}" type="parTrans" cxnId="{3F68F6CB-A371-4E9C-B393-577AEF494C1E}">
      <dgm:prSet/>
      <dgm:spPr/>
      <dgm:t>
        <a:bodyPr/>
        <a:lstStyle/>
        <a:p>
          <a:endParaRPr lang="en-US"/>
        </a:p>
      </dgm:t>
    </dgm:pt>
    <dgm:pt modelId="{93801438-44FC-4B04-B8B2-94B4EB8EFD8F}" type="sibTrans" cxnId="{3F68F6CB-A371-4E9C-B393-577AEF494C1E}">
      <dgm:prSet/>
      <dgm:spPr/>
      <dgm:t>
        <a:bodyPr/>
        <a:lstStyle/>
        <a:p>
          <a:endParaRPr lang="en-US"/>
        </a:p>
      </dgm:t>
    </dgm:pt>
    <dgm:pt modelId="{C3981496-8A8C-4720-89B1-0988CE37F291}">
      <dgm:prSet custT="1"/>
      <dgm:spPr/>
      <dgm:t>
        <a:bodyPr/>
        <a:lstStyle/>
        <a:p>
          <a:pPr rtl="0"/>
          <a:r>
            <a:rPr lang="en-US" sz="1800" b="1" dirty="0"/>
            <a:t>February 2017</a:t>
          </a:r>
        </a:p>
      </dgm:t>
    </dgm:pt>
    <dgm:pt modelId="{D9B8DA96-B003-4C44-B83F-DC9B8FBDEA5A}" type="parTrans" cxnId="{1A57F8BF-21E6-42D9-9B93-CF7085428677}">
      <dgm:prSet/>
      <dgm:spPr/>
      <dgm:t>
        <a:bodyPr/>
        <a:lstStyle/>
        <a:p>
          <a:endParaRPr lang="en-US"/>
        </a:p>
      </dgm:t>
    </dgm:pt>
    <dgm:pt modelId="{53281181-95B8-4C43-A2A2-8D418029A19C}" type="sibTrans" cxnId="{1A57F8BF-21E6-42D9-9B93-CF7085428677}">
      <dgm:prSet/>
      <dgm:spPr/>
      <dgm:t>
        <a:bodyPr/>
        <a:lstStyle/>
        <a:p>
          <a:endParaRPr lang="en-US"/>
        </a:p>
      </dgm:t>
    </dgm:pt>
    <dgm:pt modelId="{130AD57F-2881-46B0-83AC-54FAFA206318}">
      <dgm:prSet custT="1"/>
      <dgm:spPr/>
      <dgm:t>
        <a:bodyPr/>
        <a:lstStyle/>
        <a:p>
          <a:pPr rtl="0"/>
          <a:r>
            <a:rPr lang="en-US" sz="1800" b="1" dirty="0"/>
            <a:t>Late-2017</a:t>
          </a:r>
        </a:p>
      </dgm:t>
    </dgm:pt>
    <dgm:pt modelId="{5AC53B09-020F-4174-9AE6-8D28BBC4DEB3}" type="parTrans" cxnId="{3A7BAEE2-9EA6-404E-BFEA-0E2B23CAF94A}">
      <dgm:prSet/>
      <dgm:spPr/>
      <dgm:t>
        <a:bodyPr/>
        <a:lstStyle/>
        <a:p>
          <a:endParaRPr lang="en-US"/>
        </a:p>
      </dgm:t>
    </dgm:pt>
    <dgm:pt modelId="{C34E97D6-C620-4BD8-91F4-48312C999FFA}" type="sibTrans" cxnId="{3A7BAEE2-9EA6-404E-BFEA-0E2B23CAF94A}">
      <dgm:prSet/>
      <dgm:spPr/>
      <dgm:t>
        <a:bodyPr/>
        <a:lstStyle/>
        <a:p>
          <a:endParaRPr lang="en-US"/>
        </a:p>
      </dgm:t>
    </dgm:pt>
    <dgm:pt modelId="{59AA5CA2-6914-46D4-A3A5-39400A348B74}">
      <dgm:prSet/>
      <dgm:spPr/>
      <dgm:t>
        <a:bodyPr/>
        <a:lstStyle/>
        <a:p>
          <a:r>
            <a:rPr lang="en-US" dirty="0"/>
            <a:t>Outreach</a:t>
          </a:r>
        </a:p>
      </dgm:t>
    </dgm:pt>
    <dgm:pt modelId="{086AEB1D-B71E-482C-B631-A594018E0803}" type="parTrans" cxnId="{2A95D8F6-33A5-4254-9219-8A3F4B8EFFDD}">
      <dgm:prSet/>
      <dgm:spPr/>
      <dgm:t>
        <a:bodyPr/>
        <a:lstStyle/>
        <a:p>
          <a:endParaRPr lang="en-US"/>
        </a:p>
      </dgm:t>
    </dgm:pt>
    <dgm:pt modelId="{16B62F47-C76B-4206-8978-AF929F01AECC}" type="sibTrans" cxnId="{2A95D8F6-33A5-4254-9219-8A3F4B8EFFDD}">
      <dgm:prSet/>
      <dgm:spPr/>
      <dgm:t>
        <a:bodyPr/>
        <a:lstStyle/>
        <a:p>
          <a:endParaRPr lang="en-US"/>
        </a:p>
      </dgm:t>
    </dgm:pt>
    <dgm:pt modelId="{8A2602B4-340D-4157-AC9B-F7A20774FB7B}">
      <dgm:prSet custT="1"/>
      <dgm:spPr/>
      <dgm:t>
        <a:bodyPr/>
        <a:lstStyle/>
        <a:p>
          <a:r>
            <a:rPr lang="en-US" sz="1800" b="1" dirty="0"/>
            <a:t>February-June 2016</a:t>
          </a:r>
        </a:p>
      </dgm:t>
    </dgm:pt>
    <dgm:pt modelId="{90EE5BD9-34B6-453A-9CF5-50AC3D53348C}" type="parTrans" cxnId="{DA8CD417-B503-4F12-8621-A561ED18C7EF}">
      <dgm:prSet/>
      <dgm:spPr/>
      <dgm:t>
        <a:bodyPr/>
        <a:lstStyle/>
        <a:p>
          <a:endParaRPr lang="en-US"/>
        </a:p>
      </dgm:t>
    </dgm:pt>
    <dgm:pt modelId="{F931F452-3BC8-4801-8EC7-C67622C16220}" type="sibTrans" cxnId="{DA8CD417-B503-4F12-8621-A561ED18C7EF}">
      <dgm:prSet/>
      <dgm:spPr/>
      <dgm:t>
        <a:bodyPr/>
        <a:lstStyle/>
        <a:p>
          <a:endParaRPr lang="en-US"/>
        </a:p>
      </dgm:t>
    </dgm:pt>
    <dgm:pt modelId="{F01D1E84-B343-44AC-B9C4-E347739E5A0C}" type="pres">
      <dgm:prSet presAssocID="{6FC634D2-9CFA-438E-8C4B-6BB03DAD77EF}" presName="rootnode" presStyleCnt="0">
        <dgm:presLayoutVars>
          <dgm:chMax/>
          <dgm:chPref/>
          <dgm:dir/>
          <dgm:animLvl val="lvl"/>
        </dgm:presLayoutVars>
      </dgm:prSet>
      <dgm:spPr/>
    </dgm:pt>
    <dgm:pt modelId="{5DD95F37-AD47-4003-AF39-569A8399317F}" type="pres">
      <dgm:prSet presAssocID="{C05A1AA2-1062-4239-8863-1C43BB724DD9}" presName="composite" presStyleCnt="0"/>
      <dgm:spPr/>
    </dgm:pt>
    <dgm:pt modelId="{D6153F84-0E32-4A25-8B52-232E922EAEF5}" type="pres">
      <dgm:prSet presAssocID="{C05A1AA2-1062-4239-8863-1C43BB724DD9}" presName="bentUpArrow1" presStyleLbl="alignImgPlace1" presStyleIdx="0" presStyleCnt="3"/>
      <dgm:spPr/>
    </dgm:pt>
    <dgm:pt modelId="{D6F4D819-401F-41B8-AA54-635F7BFBF397}" type="pres">
      <dgm:prSet presAssocID="{C05A1AA2-1062-4239-8863-1C43BB724DD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A197BC6-5AA1-4C89-9B2A-0C62B9948D5F}" type="pres">
      <dgm:prSet presAssocID="{C05A1AA2-1062-4239-8863-1C43BB724DD9}" presName="ChildText" presStyleLbl="revTx" presStyleIdx="0" presStyleCnt="4" custScaleX="204335" custScaleY="104645" custLinFactNeighborX="56840" custLinFactNeighborY="-1571">
        <dgm:presLayoutVars>
          <dgm:chMax val="0"/>
          <dgm:chPref val="0"/>
          <dgm:bulletEnabled val="1"/>
        </dgm:presLayoutVars>
      </dgm:prSet>
      <dgm:spPr/>
    </dgm:pt>
    <dgm:pt modelId="{3090A51E-4F60-49EB-B91E-168025067BC5}" type="pres">
      <dgm:prSet presAssocID="{E4A5FAD3-0173-4459-8112-FA63082593BD}" presName="sibTrans" presStyleCnt="0"/>
      <dgm:spPr/>
    </dgm:pt>
    <dgm:pt modelId="{66527506-CE50-4E45-97F4-4EA670C14802}" type="pres">
      <dgm:prSet presAssocID="{59AA5CA2-6914-46D4-A3A5-39400A348B74}" presName="composite" presStyleCnt="0"/>
      <dgm:spPr/>
    </dgm:pt>
    <dgm:pt modelId="{58333A3F-BB8A-4483-B12D-FC22A338505F}" type="pres">
      <dgm:prSet presAssocID="{59AA5CA2-6914-46D4-A3A5-39400A348B74}" presName="bentUpArrow1" presStyleLbl="alignImgPlace1" presStyleIdx="1" presStyleCnt="3"/>
      <dgm:spPr/>
    </dgm:pt>
    <dgm:pt modelId="{9E6C1E4C-CB85-4DFE-823E-BB33342A70A0}" type="pres">
      <dgm:prSet presAssocID="{59AA5CA2-6914-46D4-A3A5-39400A348B74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A5438525-5519-41D5-BCD9-A1D9CCB1CE80}" type="pres">
      <dgm:prSet presAssocID="{59AA5CA2-6914-46D4-A3A5-39400A348B74}" presName="ChildText" presStyleLbl="revTx" presStyleIdx="1" presStyleCnt="4" custScaleX="216896" custLinFactNeighborX="75354" custLinFactNeighborY="3264">
        <dgm:presLayoutVars>
          <dgm:chMax val="0"/>
          <dgm:chPref val="0"/>
          <dgm:bulletEnabled val="1"/>
        </dgm:presLayoutVars>
      </dgm:prSet>
      <dgm:spPr/>
    </dgm:pt>
    <dgm:pt modelId="{6EDE5B65-EF6A-4491-BCBA-600051E5BD1D}" type="pres">
      <dgm:prSet presAssocID="{16B62F47-C76B-4206-8978-AF929F01AECC}" presName="sibTrans" presStyleCnt="0"/>
      <dgm:spPr/>
    </dgm:pt>
    <dgm:pt modelId="{59AA14EC-64E0-4C02-8828-99DC4BE03395}" type="pres">
      <dgm:prSet presAssocID="{06CDE39B-79F6-405A-9CE7-9AB2AB96DB23}" presName="composite" presStyleCnt="0"/>
      <dgm:spPr/>
    </dgm:pt>
    <dgm:pt modelId="{517F95BF-72C4-491A-A8A9-11A05C016D20}" type="pres">
      <dgm:prSet presAssocID="{06CDE39B-79F6-405A-9CE7-9AB2AB96DB23}" presName="bentUpArrow1" presStyleLbl="alignImgPlace1" presStyleIdx="2" presStyleCnt="3"/>
      <dgm:spPr/>
    </dgm:pt>
    <dgm:pt modelId="{02A9B18E-94BF-47F4-B8E5-F78155D662A0}" type="pres">
      <dgm:prSet presAssocID="{06CDE39B-79F6-405A-9CE7-9AB2AB96DB2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5264244-0714-4692-A53B-592C8E2D2647}" type="pres">
      <dgm:prSet presAssocID="{06CDE39B-79F6-405A-9CE7-9AB2AB96DB23}" presName="ChildText" presStyleLbl="revTx" presStyleIdx="2" presStyleCnt="4" custScaleX="171766" custLinFactNeighborX="39116" custLinFactNeighborY="2357">
        <dgm:presLayoutVars>
          <dgm:chMax val="0"/>
          <dgm:chPref val="0"/>
          <dgm:bulletEnabled val="1"/>
        </dgm:presLayoutVars>
      </dgm:prSet>
      <dgm:spPr/>
    </dgm:pt>
    <dgm:pt modelId="{BB76D856-0012-45FF-92CA-5B1FA8A74CCF}" type="pres">
      <dgm:prSet presAssocID="{62728C8F-9818-4E4A-BD1F-1E7848D3A6CF}" presName="sibTrans" presStyleCnt="0"/>
      <dgm:spPr/>
    </dgm:pt>
    <dgm:pt modelId="{67E656AC-8710-4C37-938F-042C592297B5}" type="pres">
      <dgm:prSet presAssocID="{70EA9135-A55F-4BAB-9BB6-2D2E55A78B3A}" presName="composite" presStyleCnt="0"/>
      <dgm:spPr/>
    </dgm:pt>
    <dgm:pt modelId="{BA9EF39D-33A7-488C-8064-E392F95A90E9}" type="pres">
      <dgm:prSet presAssocID="{70EA9135-A55F-4BAB-9BB6-2D2E55A78B3A}" presName="ParentText" presStyleLbl="node1" presStyleIdx="3" presStyleCnt="4" custLinFactNeighborX="-10224" custLinFactNeighborY="635">
        <dgm:presLayoutVars>
          <dgm:chMax val="1"/>
          <dgm:chPref val="1"/>
          <dgm:bulletEnabled val="1"/>
        </dgm:presLayoutVars>
      </dgm:prSet>
      <dgm:spPr/>
    </dgm:pt>
    <dgm:pt modelId="{AB176F9C-325A-4DD3-A482-2096069585F2}" type="pres">
      <dgm:prSet presAssocID="{70EA9135-A55F-4BAB-9BB6-2D2E55A78B3A}" presName="FinalChildText" presStyleLbl="revTx" presStyleIdx="3" presStyleCnt="4" custScaleX="141320" custLinFactNeighborX="19286" custLinFactNeighborY="1571">
        <dgm:presLayoutVars>
          <dgm:chMax val="0"/>
          <dgm:chPref val="0"/>
          <dgm:bulletEnabled val="1"/>
        </dgm:presLayoutVars>
      </dgm:prSet>
      <dgm:spPr/>
    </dgm:pt>
  </dgm:ptLst>
  <dgm:cxnLst>
    <dgm:cxn modelId="{E533D854-9E99-42E5-81E9-DDDFC70B83F5}" type="presOf" srcId="{70EA9135-A55F-4BAB-9BB6-2D2E55A78B3A}" destId="{BA9EF39D-33A7-488C-8064-E392F95A90E9}" srcOrd="0" destOrd="0" presId="urn:microsoft.com/office/officeart/2005/8/layout/StepDownProcess"/>
    <dgm:cxn modelId="{1C2AE9B5-E94E-4101-913B-2275EBA70C7E}" type="presOf" srcId="{06CDE39B-79F6-405A-9CE7-9AB2AB96DB23}" destId="{02A9B18E-94BF-47F4-B8E5-F78155D662A0}" srcOrd="0" destOrd="0" presId="urn:microsoft.com/office/officeart/2005/8/layout/StepDownProcess"/>
    <dgm:cxn modelId="{DA8CD417-B503-4F12-8621-A561ED18C7EF}" srcId="{59AA5CA2-6914-46D4-A3A5-39400A348B74}" destId="{8A2602B4-340D-4157-AC9B-F7A20774FB7B}" srcOrd="0" destOrd="0" parTransId="{90EE5BD9-34B6-453A-9CF5-50AC3D53348C}" sibTransId="{F931F452-3BC8-4801-8EC7-C67622C16220}"/>
    <dgm:cxn modelId="{1A57F8BF-21E6-42D9-9B93-CF7085428677}" srcId="{06CDE39B-79F6-405A-9CE7-9AB2AB96DB23}" destId="{C3981496-8A8C-4720-89B1-0988CE37F291}" srcOrd="0" destOrd="0" parTransId="{D9B8DA96-B003-4C44-B83F-DC9B8FBDEA5A}" sibTransId="{53281181-95B8-4C43-A2A2-8D418029A19C}"/>
    <dgm:cxn modelId="{28C24728-22FC-490F-BA13-B8A901A62C87}" type="presOf" srcId="{C3981496-8A8C-4720-89B1-0988CE37F291}" destId="{65264244-0714-4692-A53B-592C8E2D2647}" srcOrd="0" destOrd="0" presId="urn:microsoft.com/office/officeart/2005/8/layout/StepDownProcess"/>
    <dgm:cxn modelId="{3F68F6CB-A371-4E9C-B393-577AEF494C1E}" srcId="{C05A1AA2-1062-4239-8863-1C43BB724DD9}" destId="{D532CD98-3EB6-49C7-ABF9-63C84D7A7AFC}" srcOrd="0" destOrd="0" parTransId="{ED4C75FC-EEB2-4261-B401-087F89683B6D}" sibTransId="{93801438-44FC-4B04-B8B2-94B4EB8EFD8F}"/>
    <dgm:cxn modelId="{76F742BD-5E9F-43B2-A73A-5F34B2051386}" type="presOf" srcId="{59AA5CA2-6914-46D4-A3A5-39400A348B74}" destId="{9E6C1E4C-CB85-4DFE-823E-BB33342A70A0}" srcOrd="0" destOrd="0" presId="urn:microsoft.com/office/officeart/2005/8/layout/StepDownProcess"/>
    <dgm:cxn modelId="{809B9171-739B-4429-B754-3CB26BE1E58C}" srcId="{6FC634D2-9CFA-438E-8C4B-6BB03DAD77EF}" destId="{70EA9135-A55F-4BAB-9BB6-2D2E55A78B3A}" srcOrd="3" destOrd="0" parTransId="{B80863CA-0047-4B84-9F75-B4ECEE20FD49}" sibTransId="{DB6106C2-4A2B-4571-B8CA-E9AB2687A105}"/>
    <dgm:cxn modelId="{027BC69E-0B95-444C-A6B4-7CD347092A99}" srcId="{6FC634D2-9CFA-438E-8C4B-6BB03DAD77EF}" destId="{C05A1AA2-1062-4239-8863-1C43BB724DD9}" srcOrd="0" destOrd="0" parTransId="{9A669005-730C-4E9A-BC54-4B85EF7AED58}" sibTransId="{E4A5FAD3-0173-4459-8112-FA63082593BD}"/>
    <dgm:cxn modelId="{66B267D1-1CD1-4B1E-B819-B04911F7B162}" type="presOf" srcId="{C05A1AA2-1062-4239-8863-1C43BB724DD9}" destId="{D6F4D819-401F-41B8-AA54-635F7BFBF397}" srcOrd="0" destOrd="0" presId="urn:microsoft.com/office/officeart/2005/8/layout/StepDownProcess"/>
    <dgm:cxn modelId="{2A95D8F6-33A5-4254-9219-8A3F4B8EFFDD}" srcId="{6FC634D2-9CFA-438E-8C4B-6BB03DAD77EF}" destId="{59AA5CA2-6914-46D4-A3A5-39400A348B74}" srcOrd="1" destOrd="0" parTransId="{086AEB1D-B71E-482C-B631-A594018E0803}" sibTransId="{16B62F47-C76B-4206-8978-AF929F01AECC}"/>
    <dgm:cxn modelId="{3A7BAEE2-9EA6-404E-BFEA-0E2B23CAF94A}" srcId="{70EA9135-A55F-4BAB-9BB6-2D2E55A78B3A}" destId="{130AD57F-2881-46B0-83AC-54FAFA206318}" srcOrd="0" destOrd="0" parTransId="{5AC53B09-020F-4174-9AE6-8D28BBC4DEB3}" sibTransId="{C34E97D6-C620-4BD8-91F4-48312C999FFA}"/>
    <dgm:cxn modelId="{901D8632-D659-48F5-A4A2-39F492ADEAB0}" type="presOf" srcId="{130AD57F-2881-46B0-83AC-54FAFA206318}" destId="{AB176F9C-325A-4DD3-A482-2096069585F2}" srcOrd="0" destOrd="0" presId="urn:microsoft.com/office/officeart/2005/8/layout/StepDownProcess"/>
    <dgm:cxn modelId="{AAED0823-21E6-4DAD-A8A0-E961630EC752}" type="presOf" srcId="{8A2602B4-340D-4157-AC9B-F7A20774FB7B}" destId="{A5438525-5519-41D5-BCD9-A1D9CCB1CE80}" srcOrd="0" destOrd="0" presId="urn:microsoft.com/office/officeart/2005/8/layout/StepDownProcess"/>
    <dgm:cxn modelId="{838C0415-2D69-4268-B1FF-E5DFA02D1766}" type="presOf" srcId="{6FC634D2-9CFA-438E-8C4B-6BB03DAD77EF}" destId="{F01D1E84-B343-44AC-B9C4-E347739E5A0C}" srcOrd="0" destOrd="0" presId="urn:microsoft.com/office/officeart/2005/8/layout/StepDownProcess"/>
    <dgm:cxn modelId="{0DF17088-0DB1-4ED8-B1C2-4D63C6662E97}" srcId="{6FC634D2-9CFA-438E-8C4B-6BB03DAD77EF}" destId="{06CDE39B-79F6-405A-9CE7-9AB2AB96DB23}" srcOrd="2" destOrd="0" parTransId="{1712CD18-6697-4F20-BF18-D4E0FC22B301}" sibTransId="{62728C8F-9818-4E4A-BD1F-1E7848D3A6CF}"/>
    <dgm:cxn modelId="{5BF6EE04-CB8E-4A19-8FC3-C532FCCD1F6E}" type="presOf" srcId="{D532CD98-3EB6-49C7-ABF9-63C84D7A7AFC}" destId="{FA197BC6-5AA1-4C89-9B2A-0C62B9948D5F}" srcOrd="0" destOrd="0" presId="urn:microsoft.com/office/officeart/2005/8/layout/StepDownProcess"/>
    <dgm:cxn modelId="{1D94F5C9-8D15-4FA9-81B5-D34DEC991DF1}" type="presParOf" srcId="{F01D1E84-B343-44AC-B9C4-E347739E5A0C}" destId="{5DD95F37-AD47-4003-AF39-569A8399317F}" srcOrd="0" destOrd="0" presId="urn:microsoft.com/office/officeart/2005/8/layout/StepDownProcess"/>
    <dgm:cxn modelId="{D653CDE3-45DC-48D5-9A02-D1649F58FC97}" type="presParOf" srcId="{5DD95F37-AD47-4003-AF39-569A8399317F}" destId="{D6153F84-0E32-4A25-8B52-232E922EAEF5}" srcOrd="0" destOrd="0" presId="urn:microsoft.com/office/officeart/2005/8/layout/StepDownProcess"/>
    <dgm:cxn modelId="{63711E6D-DB4C-48AB-9D6D-DAF34C73DD46}" type="presParOf" srcId="{5DD95F37-AD47-4003-AF39-569A8399317F}" destId="{D6F4D819-401F-41B8-AA54-635F7BFBF397}" srcOrd="1" destOrd="0" presId="urn:microsoft.com/office/officeart/2005/8/layout/StepDownProcess"/>
    <dgm:cxn modelId="{1A27D218-C82A-48F7-BD53-18BE678C1EF7}" type="presParOf" srcId="{5DD95F37-AD47-4003-AF39-569A8399317F}" destId="{FA197BC6-5AA1-4C89-9B2A-0C62B9948D5F}" srcOrd="2" destOrd="0" presId="urn:microsoft.com/office/officeart/2005/8/layout/StepDownProcess"/>
    <dgm:cxn modelId="{2C9A3201-0C47-4552-82BD-E1A7A952E79F}" type="presParOf" srcId="{F01D1E84-B343-44AC-B9C4-E347739E5A0C}" destId="{3090A51E-4F60-49EB-B91E-168025067BC5}" srcOrd="1" destOrd="0" presId="urn:microsoft.com/office/officeart/2005/8/layout/StepDownProcess"/>
    <dgm:cxn modelId="{414D1533-34CC-4B66-BB12-AF7A853DFAE3}" type="presParOf" srcId="{F01D1E84-B343-44AC-B9C4-E347739E5A0C}" destId="{66527506-CE50-4E45-97F4-4EA670C14802}" srcOrd="2" destOrd="0" presId="urn:microsoft.com/office/officeart/2005/8/layout/StepDownProcess"/>
    <dgm:cxn modelId="{7352A442-48D3-4257-84F0-74D244FC55CE}" type="presParOf" srcId="{66527506-CE50-4E45-97F4-4EA670C14802}" destId="{58333A3F-BB8A-4483-B12D-FC22A338505F}" srcOrd="0" destOrd="0" presId="urn:microsoft.com/office/officeart/2005/8/layout/StepDownProcess"/>
    <dgm:cxn modelId="{388B7988-A944-4585-831B-4FA82BEA3C46}" type="presParOf" srcId="{66527506-CE50-4E45-97F4-4EA670C14802}" destId="{9E6C1E4C-CB85-4DFE-823E-BB33342A70A0}" srcOrd="1" destOrd="0" presId="urn:microsoft.com/office/officeart/2005/8/layout/StepDownProcess"/>
    <dgm:cxn modelId="{B6F475CE-3880-47FC-A037-FBEC344101AF}" type="presParOf" srcId="{66527506-CE50-4E45-97F4-4EA670C14802}" destId="{A5438525-5519-41D5-BCD9-A1D9CCB1CE80}" srcOrd="2" destOrd="0" presId="urn:microsoft.com/office/officeart/2005/8/layout/StepDownProcess"/>
    <dgm:cxn modelId="{5596AD18-8A81-4DDB-BF54-857335818276}" type="presParOf" srcId="{F01D1E84-B343-44AC-B9C4-E347739E5A0C}" destId="{6EDE5B65-EF6A-4491-BCBA-600051E5BD1D}" srcOrd="3" destOrd="0" presId="urn:microsoft.com/office/officeart/2005/8/layout/StepDownProcess"/>
    <dgm:cxn modelId="{DB9ACF18-EEEC-4C1F-A3B3-19986081D455}" type="presParOf" srcId="{F01D1E84-B343-44AC-B9C4-E347739E5A0C}" destId="{59AA14EC-64E0-4C02-8828-99DC4BE03395}" srcOrd="4" destOrd="0" presId="urn:microsoft.com/office/officeart/2005/8/layout/StepDownProcess"/>
    <dgm:cxn modelId="{831FFFEB-1100-41F6-85A7-C05089274E49}" type="presParOf" srcId="{59AA14EC-64E0-4C02-8828-99DC4BE03395}" destId="{517F95BF-72C4-491A-A8A9-11A05C016D20}" srcOrd="0" destOrd="0" presId="urn:microsoft.com/office/officeart/2005/8/layout/StepDownProcess"/>
    <dgm:cxn modelId="{2A756CA4-A537-4FA5-842A-3673811FEF09}" type="presParOf" srcId="{59AA14EC-64E0-4C02-8828-99DC4BE03395}" destId="{02A9B18E-94BF-47F4-B8E5-F78155D662A0}" srcOrd="1" destOrd="0" presId="urn:microsoft.com/office/officeart/2005/8/layout/StepDownProcess"/>
    <dgm:cxn modelId="{F6EC6138-6EF5-4B1A-97C9-36A7CB41E691}" type="presParOf" srcId="{59AA14EC-64E0-4C02-8828-99DC4BE03395}" destId="{65264244-0714-4692-A53B-592C8E2D2647}" srcOrd="2" destOrd="0" presId="urn:microsoft.com/office/officeart/2005/8/layout/StepDownProcess"/>
    <dgm:cxn modelId="{A37A3C34-7910-4E3F-8504-4131D35929AF}" type="presParOf" srcId="{F01D1E84-B343-44AC-B9C4-E347739E5A0C}" destId="{BB76D856-0012-45FF-92CA-5B1FA8A74CCF}" srcOrd="5" destOrd="0" presId="urn:microsoft.com/office/officeart/2005/8/layout/StepDownProcess"/>
    <dgm:cxn modelId="{BC5D9894-1D7B-4F7E-8CE9-F35FCF4E1E89}" type="presParOf" srcId="{F01D1E84-B343-44AC-B9C4-E347739E5A0C}" destId="{67E656AC-8710-4C37-938F-042C592297B5}" srcOrd="6" destOrd="0" presId="urn:microsoft.com/office/officeart/2005/8/layout/StepDownProcess"/>
    <dgm:cxn modelId="{3E7A0D18-391E-4091-BEFE-2CBCB5E16ECC}" type="presParOf" srcId="{67E656AC-8710-4C37-938F-042C592297B5}" destId="{BA9EF39D-33A7-488C-8064-E392F95A90E9}" srcOrd="0" destOrd="0" presId="urn:microsoft.com/office/officeart/2005/8/layout/StepDownProcess"/>
    <dgm:cxn modelId="{F8488947-200C-44A1-9ADE-E09C64892D80}" type="presParOf" srcId="{67E656AC-8710-4C37-938F-042C592297B5}" destId="{AB176F9C-325A-4DD3-A482-2096069585F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3BC05C-1E15-4B2F-9F4B-90835279D0E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D725B6-0995-4AA2-AA92-98F15F0BD3CA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New Stormwater Facility Inventory &amp; Mapping</a:t>
          </a:r>
        </a:p>
      </dgm:t>
    </dgm:pt>
    <dgm:pt modelId="{5F88BED5-4A44-41C2-BE15-217FDD4DB4BC}" type="parTrans" cxnId="{7518F0CB-DB1B-4FCE-A763-BDCEDBC4EB6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89E0394-A542-426E-BEB3-DD7F1FA07FE5}" type="sibTrans" cxnId="{7518F0CB-DB1B-4FCE-A763-BDCEDBC4EB6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3E91709-3ABD-4EE3-B7C2-36666CFFA664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Stormwater Basins, Subsurface Retention/Detention Systems, MTDs, GI, and Outfalls</a:t>
          </a:r>
        </a:p>
      </dgm:t>
    </dgm:pt>
    <dgm:pt modelId="{3E1A8A7D-95ED-4824-95A6-DA25699BA26A}" type="parTrans" cxnId="{282907BB-521E-458B-BA2A-3D58B0C5A2C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183732C1-F9B5-41DB-8F36-674AFB39EAB8}" type="sibTrans" cxnId="{282907BB-521E-458B-BA2A-3D58B0C5A2C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B160EEE-EE6D-4E82-B261-38990F9CF445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Maintenance Requirements</a:t>
          </a:r>
        </a:p>
      </dgm:t>
    </dgm:pt>
    <dgm:pt modelId="{84AB7AF9-CBBD-4B00-AA5D-80B4AAEA1A15}" type="parTrans" cxnId="{8934D034-04F7-4848-B126-961442BEFDA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7EFB1C3-AFCC-48DE-85AC-565713F781AE}" type="sibTrans" cxnId="{8934D034-04F7-4848-B126-961442BEFDA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1F1DCD2-7D1A-4E13-8634-7D49EAF88D15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Post-Construction Stormwater Review</a:t>
          </a:r>
        </a:p>
      </dgm:t>
    </dgm:pt>
    <dgm:pt modelId="{91B52F94-9696-4613-AA61-E408622A0BDE}" type="parTrans" cxnId="{FE2BB44D-F7FE-49B8-9B9B-8A2B7CC4A1D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AAE8A252-56A8-412C-9814-9A1657FD5A53}" type="sibTrans" cxnId="{FE2BB44D-F7FE-49B8-9B9B-8A2B7CC4A1D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863D664-20ED-4174-98C8-2FD9D7F64FE1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Clarified Conditions Related to Municipal Oversight of Certain Private Stormwater Facilities</a:t>
          </a:r>
        </a:p>
      </dgm:t>
    </dgm:pt>
    <dgm:pt modelId="{921E8354-1207-4B2C-9565-F398D165D8D7}" type="parTrans" cxnId="{096B635B-7281-42C8-AC4A-E37DE400347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BE34A207-78EA-465C-917F-71B71B8292EB}" type="sibTrans" cxnId="{096B635B-7281-42C8-AC4A-E37DE400347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2E20177-B172-4AFD-B511-2F473916B60B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Checklists for newly proposed stormwater management measures</a:t>
          </a:r>
        </a:p>
      </dgm:t>
    </dgm:pt>
    <dgm:pt modelId="{79CA8E55-F0CB-4056-BF39-A17C8B99E70E}" type="parTrans" cxnId="{F6974A53-859A-4B5F-8A21-E4E71F77AB7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A3D65C5-08E3-4DB2-AED6-6FCE86A1B725}" type="sibTrans" cxnId="{F6974A53-859A-4B5F-8A21-E4E71F77AB7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4A7EC20-986A-42BC-B0E3-F4ABC7D20EFC}">
      <dgm:prSet/>
      <dgm:spPr/>
      <dgm:t>
        <a:bodyPr/>
        <a:lstStyle/>
        <a:p>
          <a:pPr rtl="0"/>
          <a:endParaRPr lang="en-US" sz="2000" dirty="0">
            <a:latin typeface="Arial Narrow" panose="020B0606020202030204" pitchFamily="34" charset="0"/>
          </a:endParaRPr>
        </a:p>
      </dgm:t>
    </dgm:pt>
    <dgm:pt modelId="{9904F61A-F440-477B-8750-8AA272E0ACC4}" type="parTrans" cxnId="{1CFCD7A2-BA2D-4F64-BA69-FF5AC20E902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814BA9F-FC0F-404C-81AA-60646934EFAC}" type="sibTrans" cxnId="{1CFCD7A2-BA2D-4F64-BA69-FF5AC20E902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07A6692-D650-4F37-A584-91C9F66D839D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GIS Coordinates</a:t>
          </a:r>
        </a:p>
      </dgm:t>
    </dgm:pt>
    <dgm:pt modelId="{DFB5A676-E5F0-418C-9DA1-FA65F8E1BE38}" type="parTrans" cxnId="{3A00D61A-61CD-4966-A4FA-82B277CA74A3}">
      <dgm:prSet/>
      <dgm:spPr/>
      <dgm:t>
        <a:bodyPr/>
        <a:lstStyle/>
        <a:p>
          <a:endParaRPr lang="en-US"/>
        </a:p>
      </dgm:t>
    </dgm:pt>
    <dgm:pt modelId="{6E5C02B0-C144-4925-B586-ADE76A6D7D48}" type="sibTrans" cxnId="{3A00D61A-61CD-4966-A4FA-82B277CA74A3}">
      <dgm:prSet/>
      <dgm:spPr/>
      <dgm:t>
        <a:bodyPr/>
        <a:lstStyle/>
        <a:p>
          <a:endParaRPr lang="en-US"/>
        </a:p>
      </dgm:t>
    </dgm:pt>
    <dgm:pt modelId="{AE177DE1-A31F-42D2-A2AE-B26210E11B4B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Planning with Awareness of Known Impairments and other Impacts</a:t>
          </a:r>
        </a:p>
      </dgm:t>
    </dgm:pt>
    <dgm:pt modelId="{0BD9022D-6ED6-4809-ADAA-FD68A3957214}" type="parTrans" cxnId="{B9BAC3FD-EEB5-40B7-957D-B9306CD1CD84}">
      <dgm:prSet/>
      <dgm:spPr/>
      <dgm:t>
        <a:bodyPr/>
        <a:lstStyle/>
        <a:p>
          <a:endParaRPr lang="en-US"/>
        </a:p>
      </dgm:t>
    </dgm:pt>
    <dgm:pt modelId="{9DB41AA9-BFA9-45A5-B03A-C773717DD700}" type="sibTrans" cxnId="{B9BAC3FD-EEB5-40B7-957D-B9306CD1CD84}">
      <dgm:prSet/>
      <dgm:spPr/>
      <dgm:t>
        <a:bodyPr/>
        <a:lstStyle/>
        <a:p>
          <a:endParaRPr lang="en-US"/>
        </a:p>
      </dgm:t>
    </dgm:pt>
    <dgm:pt modelId="{05B05D7E-6EF7-4DE2-8BD9-99FEFF1D7C23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Clarified Municipal Maintenance Yard Module</a:t>
          </a:r>
        </a:p>
      </dgm:t>
    </dgm:pt>
    <dgm:pt modelId="{441E6146-9DA0-468B-AD7F-FF6F2ABAB396}" type="parTrans" cxnId="{AF93EB00-F330-4339-B038-E1BA92B2F355}">
      <dgm:prSet/>
      <dgm:spPr/>
      <dgm:t>
        <a:bodyPr/>
        <a:lstStyle/>
        <a:p>
          <a:endParaRPr lang="en-US"/>
        </a:p>
      </dgm:t>
    </dgm:pt>
    <dgm:pt modelId="{AD0A51DD-F1DD-4954-B429-915AA372DFC4}" type="sibTrans" cxnId="{AF93EB00-F330-4339-B038-E1BA92B2F355}">
      <dgm:prSet/>
      <dgm:spPr/>
      <dgm:t>
        <a:bodyPr/>
        <a:lstStyle/>
        <a:p>
          <a:endParaRPr lang="en-US"/>
        </a:p>
      </dgm:t>
    </dgm:pt>
    <dgm:pt modelId="{9B3B7CD3-55BE-48C1-BF38-32BCD1AB3935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Clarified that Post-Construction Stormwater Rules Apply in All Areas</a:t>
          </a:r>
        </a:p>
      </dgm:t>
    </dgm:pt>
    <dgm:pt modelId="{D0E331D0-1A8E-4E23-A870-E0517DCF7C59}" type="parTrans" cxnId="{F9794D12-2020-4EB3-8817-1F7FA422AAB5}">
      <dgm:prSet/>
      <dgm:spPr/>
      <dgm:t>
        <a:bodyPr/>
        <a:lstStyle/>
        <a:p>
          <a:endParaRPr lang="en-US"/>
        </a:p>
      </dgm:t>
    </dgm:pt>
    <dgm:pt modelId="{004A1332-D3BA-4ABC-B2C6-8BA7BB2023A8}" type="sibTrans" cxnId="{F9794D12-2020-4EB3-8817-1F7FA422AAB5}">
      <dgm:prSet/>
      <dgm:spPr/>
      <dgm:t>
        <a:bodyPr/>
        <a:lstStyle/>
        <a:p>
          <a:endParaRPr lang="en-US"/>
        </a:p>
      </dgm:t>
    </dgm:pt>
    <dgm:pt modelId="{E35F105E-AADB-49D4-9999-256E0572FD61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Required Training for Board Members and Those Involved in Review of Stormwater Design</a:t>
          </a:r>
        </a:p>
      </dgm:t>
    </dgm:pt>
    <dgm:pt modelId="{49681456-C0B5-4B7C-A80F-73A3A8D80384}" type="parTrans" cxnId="{FFBC12A5-034D-4B60-AF91-72A2F94AA123}">
      <dgm:prSet/>
      <dgm:spPr/>
      <dgm:t>
        <a:bodyPr/>
        <a:lstStyle/>
        <a:p>
          <a:endParaRPr lang="en-US"/>
        </a:p>
      </dgm:t>
    </dgm:pt>
    <dgm:pt modelId="{CE199CBF-9E93-4188-8237-88FBBFF6CF82}" type="sibTrans" cxnId="{FFBC12A5-034D-4B60-AF91-72A2F94AA123}">
      <dgm:prSet/>
      <dgm:spPr/>
      <dgm:t>
        <a:bodyPr/>
        <a:lstStyle/>
        <a:p>
          <a:endParaRPr lang="en-US"/>
        </a:p>
      </dgm:t>
    </dgm:pt>
    <dgm:pt modelId="{386496B3-53DF-43CF-B2EB-84C5E32BF81F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Supports Effective Maintenance</a:t>
          </a:r>
        </a:p>
      </dgm:t>
    </dgm:pt>
    <dgm:pt modelId="{552E4EF7-7A33-4E53-8CF0-1F404EB28B73}" type="parTrans" cxnId="{05F06991-24BA-400F-8591-8B559BC82ABF}">
      <dgm:prSet/>
      <dgm:spPr/>
      <dgm:t>
        <a:bodyPr/>
        <a:lstStyle/>
        <a:p>
          <a:endParaRPr lang="en-US"/>
        </a:p>
      </dgm:t>
    </dgm:pt>
    <dgm:pt modelId="{FE5EF57E-5084-4B5A-9835-2EE136C6D497}" type="sibTrans" cxnId="{05F06991-24BA-400F-8591-8B559BC82ABF}">
      <dgm:prSet/>
      <dgm:spPr/>
      <dgm:t>
        <a:bodyPr/>
        <a:lstStyle/>
        <a:p>
          <a:endParaRPr lang="en-US"/>
        </a:p>
      </dgm:t>
    </dgm:pt>
    <dgm:pt modelId="{B0FAD3E5-0827-4AB2-B03C-2CE51F5F58A2}" type="pres">
      <dgm:prSet presAssocID="{733BC05C-1E15-4B2F-9F4B-90835279D0E6}" presName="Name0" presStyleCnt="0">
        <dgm:presLayoutVars>
          <dgm:dir/>
          <dgm:animLvl val="lvl"/>
          <dgm:resizeHandles val="exact"/>
        </dgm:presLayoutVars>
      </dgm:prSet>
      <dgm:spPr/>
    </dgm:pt>
    <dgm:pt modelId="{E24E9EEE-E8FE-45C6-A807-9D13392F0C38}" type="pres">
      <dgm:prSet presAssocID="{82D725B6-0995-4AA2-AA92-98F15F0BD3CA}" presName="composite" presStyleCnt="0"/>
      <dgm:spPr/>
    </dgm:pt>
    <dgm:pt modelId="{A692E157-29E4-4D59-8CCD-0A5C0D39331C}" type="pres">
      <dgm:prSet presAssocID="{82D725B6-0995-4AA2-AA92-98F15F0BD3CA}" presName="parTx" presStyleLbl="alignNode1" presStyleIdx="0" presStyleCnt="3" custScaleX="99847">
        <dgm:presLayoutVars>
          <dgm:chMax val="0"/>
          <dgm:chPref val="0"/>
          <dgm:bulletEnabled val="1"/>
        </dgm:presLayoutVars>
      </dgm:prSet>
      <dgm:spPr/>
    </dgm:pt>
    <dgm:pt modelId="{368BBB93-5820-410E-9DBA-06111156DEFE}" type="pres">
      <dgm:prSet presAssocID="{82D725B6-0995-4AA2-AA92-98F15F0BD3CA}" presName="desTx" presStyleLbl="alignAccFollowNode1" presStyleIdx="0" presStyleCnt="3" custScaleX="99123">
        <dgm:presLayoutVars>
          <dgm:bulletEnabled val="1"/>
        </dgm:presLayoutVars>
      </dgm:prSet>
      <dgm:spPr/>
    </dgm:pt>
    <dgm:pt modelId="{50DF6460-C4F6-4BF3-BA2A-E6FDFB3D23B5}" type="pres">
      <dgm:prSet presAssocID="{389E0394-A542-426E-BEB3-DD7F1FA07FE5}" presName="space" presStyleCnt="0"/>
      <dgm:spPr/>
    </dgm:pt>
    <dgm:pt modelId="{6DAC2F3C-5E5B-47E7-A197-CF646FA5F122}" type="pres">
      <dgm:prSet presAssocID="{6B160EEE-EE6D-4E82-B261-38990F9CF445}" presName="composite" presStyleCnt="0"/>
      <dgm:spPr/>
    </dgm:pt>
    <dgm:pt modelId="{3A2A122F-823F-416E-9D46-37282D5B7094}" type="pres">
      <dgm:prSet presAssocID="{6B160EEE-EE6D-4E82-B261-38990F9CF4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0E95BDA-958A-4D57-965F-B1B5CE3FFB5E}" type="pres">
      <dgm:prSet presAssocID="{6B160EEE-EE6D-4E82-B261-38990F9CF445}" presName="desTx" presStyleLbl="alignAccFollowNode1" presStyleIdx="1" presStyleCnt="3">
        <dgm:presLayoutVars>
          <dgm:bulletEnabled val="1"/>
        </dgm:presLayoutVars>
      </dgm:prSet>
      <dgm:spPr/>
    </dgm:pt>
    <dgm:pt modelId="{BF8C143C-67B1-46D7-B979-FADC3C21E37E}" type="pres">
      <dgm:prSet presAssocID="{47EFB1C3-AFCC-48DE-85AC-565713F781AE}" presName="space" presStyleCnt="0"/>
      <dgm:spPr/>
    </dgm:pt>
    <dgm:pt modelId="{4DCCD8BC-0BDC-4263-B175-69B50A2ACC11}" type="pres">
      <dgm:prSet presAssocID="{E1F1DCD2-7D1A-4E13-8634-7D49EAF88D15}" presName="composite" presStyleCnt="0"/>
      <dgm:spPr/>
    </dgm:pt>
    <dgm:pt modelId="{7B6A4E4E-0CDC-40E3-9F02-187F444A54E9}" type="pres">
      <dgm:prSet presAssocID="{E1F1DCD2-7D1A-4E13-8634-7D49EAF88D1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25C8459-6EA1-42D3-AF61-D351FA041001}" type="pres">
      <dgm:prSet presAssocID="{E1F1DCD2-7D1A-4E13-8634-7D49EAF88D1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0F049D-F738-445E-BB11-4CC1C640EF6C}" type="presOf" srcId="{5863D664-20ED-4174-98C8-2FD9D7F64FE1}" destId="{30E95BDA-958A-4D57-965F-B1B5CE3FFB5E}" srcOrd="0" destOrd="0" presId="urn:microsoft.com/office/officeart/2005/8/layout/hList1"/>
    <dgm:cxn modelId="{1CFCD7A2-BA2D-4F64-BA69-FF5AC20E902D}" srcId="{82D725B6-0995-4AA2-AA92-98F15F0BD3CA}" destId="{34A7EC20-986A-42BC-B0E3-F4ABC7D20EFC}" srcOrd="3" destOrd="0" parTransId="{9904F61A-F440-477B-8750-8AA272E0ACC4}" sibTransId="{E814BA9F-FC0F-404C-81AA-60646934EFAC}"/>
    <dgm:cxn modelId="{DECD0784-8FCD-4836-A31F-AEBED3EB2743}" type="presOf" srcId="{05B05D7E-6EF7-4DE2-8BD9-99FEFF1D7C23}" destId="{30E95BDA-958A-4D57-965F-B1B5CE3FFB5E}" srcOrd="0" destOrd="2" presId="urn:microsoft.com/office/officeart/2005/8/layout/hList1"/>
    <dgm:cxn modelId="{096B635B-7281-42C8-AC4A-E37DE4003476}" srcId="{6B160EEE-EE6D-4E82-B261-38990F9CF445}" destId="{5863D664-20ED-4174-98C8-2FD9D7F64FE1}" srcOrd="0" destOrd="0" parTransId="{921E8354-1207-4B2C-9565-F398D165D8D7}" sibTransId="{BE34A207-78EA-465C-917F-71B71B8292EB}"/>
    <dgm:cxn modelId="{07ED0B39-C9D0-4BB5-8DE5-CBD6488EE07E}" type="presOf" srcId="{6B160EEE-EE6D-4E82-B261-38990F9CF445}" destId="{3A2A122F-823F-416E-9D46-37282D5B7094}" srcOrd="0" destOrd="0" presId="urn:microsoft.com/office/officeart/2005/8/layout/hList1"/>
    <dgm:cxn modelId="{A4471DBF-0ACC-43EE-A104-1C201A2CA990}" type="presOf" srcId="{607A6692-D650-4F37-A584-91C9F66D839D}" destId="{368BBB93-5820-410E-9DBA-06111156DEFE}" srcOrd="0" destOrd="1" presId="urn:microsoft.com/office/officeart/2005/8/layout/hList1"/>
    <dgm:cxn modelId="{282907BB-521E-458B-BA2A-3D58B0C5A2C5}" srcId="{82D725B6-0995-4AA2-AA92-98F15F0BD3CA}" destId="{53E91709-3ABD-4EE3-B7C2-36666CFFA664}" srcOrd="0" destOrd="0" parTransId="{3E1A8A7D-95ED-4824-95A6-DA25699BA26A}" sibTransId="{183732C1-F9B5-41DB-8F36-674AFB39EAB8}"/>
    <dgm:cxn modelId="{F6974A53-859A-4B5F-8A21-E4E71F77AB7E}" srcId="{E1F1DCD2-7D1A-4E13-8634-7D49EAF88D15}" destId="{F2E20177-B172-4AFD-B511-2F473916B60B}" srcOrd="0" destOrd="0" parTransId="{79CA8E55-F0CB-4056-BF39-A17C8B99E70E}" sibTransId="{CA3D65C5-08E3-4DB2-AED6-6FCE86A1B725}"/>
    <dgm:cxn modelId="{B5746ED1-84B5-4035-88D5-6D237324DA37}" type="presOf" srcId="{34A7EC20-986A-42BC-B0E3-F4ABC7D20EFC}" destId="{368BBB93-5820-410E-9DBA-06111156DEFE}" srcOrd="0" destOrd="3" presId="urn:microsoft.com/office/officeart/2005/8/layout/hList1"/>
    <dgm:cxn modelId="{3A00D61A-61CD-4966-A4FA-82B277CA74A3}" srcId="{82D725B6-0995-4AA2-AA92-98F15F0BD3CA}" destId="{607A6692-D650-4F37-A584-91C9F66D839D}" srcOrd="1" destOrd="0" parTransId="{DFB5A676-E5F0-418C-9DA1-FA65F8E1BE38}" sibTransId="{6E5C02B0-C144-4925-B586-ADE76A6D7D48}"/>
    <dgm:cxn modelId="{FE2BB44D-F7FE-49B8-9B9B-8A2B7CC4A1DC}" srcId="{733BC05C-1E15-4B2F-9F4B-90835279D0E6}" destId="{E1F1DCD2-7D1A-4E13-8634-7D49EAF88D15}" srcOrd="2" destOrd="0" parTransId="{91B52F94-9696-4613-AA61-E408622A0BDE}" sibTransId="{AAE8A252-56A8-412C-9814-9A1657FD5A53}"/>
    <dgm:cxn modelId="{F9794D12-2020-4EB3-8817-1F7FA422AAB5}" srcId="{E1F1DCD2-7D1A-4E13-8634-7D49EAF88D15}" destId="{9B3B7CD3-55BE-48C1-BF38-32BCD1AB3935}" srcOrd="1" destOrd="0" parTransId="{D0E331D0-1A8E-4E23-A870-E0517DCF7C59}" sibTransId="{004A1332-D3BA-4ABC-B2C6-8BA7BB2023A8}"/>
    <dgm:cxn modelId="{F8E5C1A1-9142-4480-A609-C26FFD4164E3}" type="presOf" srcId="{E1F1DCD2-7D1A-4E13-8634-7D49EAF88D15}" destId="{7B6A4E4E-0CDC-40E3-9F02-187F444A54E9}" srcOrd="0" destOrd="0" presId="urn:microsoft.com/office/officeart/2005/8/layout/hList1"/>
    <dgm:cxn modelId="{9D1901FA-5094-48D4-8527-C9E5D8AE5418}" type="presOf" srcId="{E35F105E-AADB-49D4-9999-256E0572FD61}" destId="{325C8459-6EA1-42D3-AF61-D351FA041001}" srcOrd="0" destOrd="2" presId="urn:microsoft.com/office/officeart/2005/8/layout/hList1"/>
    <dgm:cxn modelId="{FFBC12A5-034D-4B60-AF91-72A2F94AA123}" srcId="{E1F1DCD2-7D1A-4E13-8634-7D49EAF88D15}" destId="{E35F105E-AADB-49D4-9999-256E0572FD61}" srcOrd="2" destOrd="0" parTransId="{49681456-C0B5-4B7C-A80F-73A3A8D80384}" sibTransId="{CE199CBF-9E93-4188-8237-88FBBFF6CF82}"/>
    <dgm:cxn modelId="{AF93EB00-F330-4339-B038-E1BA92B2F355}" srcId="{6B160EEE-EE6D-4E82-B261-38990F9CF445}" destId="{05B05D7E-6EF7-4DE2-8BD9-99FEFF1D7C23}" srcOrd="2" destOrd="0" parTransId="{441E6146-9DA0-468B-AD7F-FF6F2ABAB396}" sibTransId="{AD0A51DD-F1DD-4954-B429-915AA372DFC4}"/>
    <dgm:cxn modelId="{75DF79A4-F9B5-4261-A73B-F4EBD3D2CEC3}" type="presOf" srcId="{733BC05C-1E15-4B2F-9F4B-90835279D0E6}" destId="{B0FAD3E5-0827-4AB2-B03C-2CE51F5F58A2}" srcOrd="0" destOrd="0" presId="urn:microsoft.com/office/officeart/2005/8/layout/hList1"/>
    <dgm:cxn modelId="{B9BAC3FD-EEB5-40B7-957D-B9306CD1CD84}" srcId="{6B160EEE-EE6D-4E82-B261-38990F9CF445}" destId="{AE177DE1-A31F-42D2-A2AE-B26210E11B4B}" srcOrd="1" destOrd="0" parTransId="{0BD9022D-6ED6-4809-ADAA-FD68A3957214}" sibTransId="{9DB41AA9-BFA9-45A5-B03A-C773717DD700}"/>
    <dgm:cxn modelId="{5D712763-3EEF-4280-9C8C-8FC8569D9A06}" type="presOf" srcId="{386496B3-53DF-43CF-B2EB-84C5E32BF81F}" destId="{368BBB93-5820-410E-9DBA-06111156DEFE}" srcOrd="0" destOrd="2" presId="urn:microsoft.com/office/officeart/2005/8/layout/hList1"/>
    <dgm:cxn modelId="{7518F0CB-DB1B-4FCE-A763-BDCEDBC4EB66}" srcId="{733BC05C-1E15-4B2F-9F4B-90835279D0E6}" destId="{82D725B6-0995-4AA2-AA92-98F15F0BD3CA}" srcOrd="0" destOrd="0" parTransId="{5F88BED5-4A44-41C2-BE15-217FDD4DB4BC}" sibTransId="{389E0394-A542-426E-BEB3-DD7F1FA07FE5}"/>
    <dgm:cxn modelId="{6C8053CF-1673-4A14-919A-E966226482A0}" type="presOf" srcId="{82D725B6-0995-4AA2-AA92-98F15F0BD3CA}" destId="{A692E157-29E4-4D59-8CCD-0A5C0D39331C}" srcOrd="0" destOrd="0" presId="urn:microsoft.com/office/officeart/2005/8/layout/hList1"/>
    <dgm:cxn modelId="{8934D034-04F7-4848-B126-961442BEFDA2}" srcId="{733BC05C-1E15-4B2F-9F4B-90835279D0E6}" destId="{6B160EEE-EE6D-4E82-B261-38990F9CF445}" srcOrd="1" destOrd="0" parTransId="{84AB7AF9-CBBD-4B00-AA5D-80B4AAEA1A15}" sibTransId="{47EFB1C3-AFCC-48DE-85AC-565713F781AE}"/>
    <dgm:cxn modelId="{E5E8BAED-619E-4AD2-81EB-2D4614415530}" type="presOf" srcId="{9B3B7CD3-55BE-48C1-BF38-32BCD1AB3935}" destId="{325C8459-6EA1-42D3-AF61-D351FA041001}" srcOrd="0" destOrd="1" presId="urn:microsoft.com/office/officeart/2005/8/layout/hList1"/>
    <dgm:cxn modelId="{05F06991-24BA-400F-8591-8B559BC82ABF}" srcId="{82D725B6-0995-4AA2-AA92-98F15F0BD3CA}" destId="{386496B3-53DF-43CF-B2EB-84C5E32BF81F}" srcOrd="2" destOrd="0" parTransId="{552E4EF7-7A33-4E53-8CF0-1F404EB28B73}" sibTransId="{FE5EF57E-5084-4B5A-9835-2EE136C6D497}"/>
    <dgm:cxn modelId="{8A60B188-D1B3-4613-B259-1C278D8854C2}" type="presOf" srcId="{53E91709-3ABD-4EE3-B7C2-36666CFFA664}" destId="{368BBB93-5820-410E-9DBA-06111156DEFE}" srcOrd="0" destOrd="0" presId="urn:microsoft.com/office/officeart/2005/8/layout/hList1"/>
    <dgm:cxn modelId="{7D9FABFF-A160-4631-B5B3-D092A2874E9C}" type="presOf" srcId="{AE177DE1-A31F-42D2-A2AE-B26210E11B4B}" destId="{30E95BDA-958A-4D57-965F-B1B5CE3FFB5E}" srcOrd="0" destOrd="1" presId="urn:microsoft.com/office/officeart/2005/8/layout/hList1"/>
    <dgm:cxn modelId="{11C39AFF-4432-4840-8804-D14C99B95D24}" type="presOf" srcId="{F2E20177-B172-4AFD-B511-2F473916B60B}" destId="{325C8459-6EA1-42D3-AF61-D351FA041001}" srcOrd="0" destOrd="0" presId="urn:microsoft.com/office/officeart/2005/8/layout/hList1"/>
    <dgm:cxn modelId="{41054AF7-4B6B-4BAA-BB61-AC44FA097A7C}" type="presParOf" srcId="{B0FAD3E5-0827-4AB2-B03C-2CE51F5F58A2}" destId="{E24E9EEE-E8FE-45C6-A807-9D13392F0C38}" srcOrd="0" destOrd="0" presId="urn:microsoft.com/office/officeart/2005/8/layout/hList1"/>
    <dgm:cxn modelId="{82F69BF2-D3B0-4E25-85B5-60444CD84760}" type="presParOf" srcId="{E24E9EEE-E8FE-45C6-A807-9D13392F0C38}" destId="{A692E157-29E4-4D59-8CCD-0A5C0D39331C}" srcOrd="0" destOrd="0" presId="urn:microsoft.com/office/officeart/2005/8/layout/hList1"/>
    <dgm:cxn modelId="{0C565CE8-C6B0-42F1-8BD8-AF5A0AB9CA8C}" type="presParOf" srcId="{E24E9EEE-E8FE-45C6-A807-9D13392F0C38}" destId="{368BBB93-5820-410E-9DBA-06111156DEFE}" srcOrd="1" destOrd="0" presId="urn:microsoft.com/office/officeart/2005/8/layout/hList1"/>
    <dgm:cxn modelId="{0D0FBB26-5013-40CF-8E17-5144166545F0}" type="presParOf" srcId="{B0FAD3E5-0827-4AB2-B03C-2CE51F5F58A2}" destId="{50DF6460-C4F6-4BF3-BA2A-E6FDFB3D23B5}" srcOrd="1" destOrd="0" presId="urn:microsoft.com/office/officeart/2005/8/layout/hList1"/>
    <dgm:cxn modelId="{1DC95B48-136C-4DA7-91E1-D96C4A50B59F}" type="presParOf" srcId="{B0FAD3E5-0827-4AB2-B03C-2CE51F5F58A2}" destId="{6DAC2F3C-5E5B-47E7-A197-CF646FA5F122}" srcOrd="2" destOrd="0" presId="urn:microsoft.com/office/officeart/2005/8/layout/hList1"/>
    <dgm:cxn modelId="{72EAF41F-109F-4272-BAA3-030F361FCBFA}" type="presParOf" srcId="{6DAC2F3C-5E5B-47E7-A197-CF646FA5F122}" destId="{3A2A122F-823F-416E-9D46-37282D5B7094}" srcOrd="0" destOrd="0" presId="urn:microsoft.com/office/officeart/2005/8/layout/hList1"/>
    <dgm:cxn modelId="{DA415702-65EE-40FB-8357-B574FF9AE2DA}" type="presParOf" srcId="{6DAC2F3C-5E5B-47E7-A197-CF646FA5F122}" destId="{30E95BDA-958A-4D57-965F-B1B5CE3FFB5E}" srcOrd="1" destOrd="0" presId="urn:microsoft.com/office/officeart/2005/8/layout/hList1"/>
    <dgm:cxn modelId="{F88014FB-D512-43B4-B774-9E49083E4A03}" type="presParOf" srcId="{B0FAD3E5-0827-4AB2-B03C-2CE51F5F58A2}" destId="{BF8C143C-67B1-46D7-B979-FADC3C21E37E}" srcOrd="3" destOrd="0" presId="urn:microsoft.com/office/officeart/2005/8/layout/hList1"/>
    <dgm:cxn modelId="{08A0B23C-F00F-47A8-99C4-05496D1EFECF}" type="presParOf" srcId="{B0FAD3E5-0827-4AB2-B03C-2CE51F5F58A2}" destId="{4DCCD8BC-0BDC-4263-B175-69B50A2ACC11}" srcOrd="4" destOrd="0" presId="urn:microsoft.com/office/officeart/2005/8/layout/hList1"/>
    <dgm:cxn modelId="{6FB343B2-72D8-4BDA-A61B-57B6BDAAF84D}" type="presParOf" srcId="{4DCCD8BC-0BDC-4263-B175-69B50A2ACC11}" destId="{7B6A4E4E-0CDC-40E3-9F02-187F444A54E9}" srcOrd="0" destOrd="0" presId="urn:microsoft.com/office/officeart/2005/8/layout/hList1"/>
    <dgm:cxn modelId="{862DFE16-EDEF-446B-A7AC-BF782FA98B16}" type="presParOf" srcId="{4DCCD8BC-0BDC-4263-B175-69B50A2ACC11}" destId="{325C8459-6EA1-42D3-AF61-D351FA0410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3BC05C-1E15-4B2F-9F4B-90835279D0E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D725B6-0995-4AA2-AA92-98F15F0BD3CA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New Stormwater Facility Inventory &amp; Mapping</a:t>
          </a:r>
        </a:p>
      </dgm:t>
    </dgm:pt>
    <dgm:pt modelId="{5F88BED5-4A44-41C2-BE15-217FDD4DB4BC}" type="parTrans" cxnId="{7518F0CB-DB1B-4FCE-A763-BDCEDBC4EB6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89E0394-A542-426E-BEB3-DD7F1FA07FE5}" type="sibTrans" cxnId="{7518F0CB-DB1B-4FCE-A763-BDCEDBC4EB6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3E91709-3ABD-4EE3-B7C2-36666CFFA664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Stormwater Basins, Subsurface Retention/Detention Systems, MTDs, GI, and Outfalls</a:t>
          </a:r>
        </a:p>
      </dgm:t>
    </dgm:pt>
    <dgm:pt modelId="{3E1A8A7D-95ED-4824-95A6-DA25699BA26A}" type="parTrans" cxnId="{282907BB-521E-458B-BA2A-3D58B0C5A2C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183732C1-F9B5-41DB-8F36-674AFB39EAB8}" type="sibTrans" cxnId="{282907BB-521E-458B-BA2A-3D58B0C5A2C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B160EEE-EE6D-4E82-B261-38990F9CF445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Maintenance Requirements</a:t>
          </a:r>
        </a:p>
      </dgm:t>
    </dgm:pt>
    <dgm:pt modelId="{84AB7AF9-CBBD-4B00-AA5D-80B4AAEA1A15}" type="parTrans" cxnId="{8934D034-04F7-4848-B126-961442BEFDA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7EFB1C3-AFCC-48DE-85AC-565713F781AE}" type="sibTrans" cxnId="{8934D034-04F7-4848-B126-961442BEFDA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1F1DCD2-7D1A-4E13-8634-7D49EAF88D15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Post-Construction Stormwater Review</a:t>
          </a:r>
        </a:p>
      </dgm:t>
    </dgm:pt>
    <dgm:pt modelId="{91B52F94-9696-4613-AA61-E408622A0BDE}" type="parTrans" cxnId="{FE2BB44D-F7FE-49B8-9B9B-8A2B7CC4A1D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AAE8A252-56A8-412C-9814-9A1657FD5A53}" type="sibTrans" cxnId="{FE2BB44D-F7FE-49B8-9B9B-8A2B7CC4A1D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863D664-20ED-4174-98C8-2FD9D7F64FE1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Clarified Conditions Related to Municipal Oversight of Certain Private Stormwater Facilities</a:t>
          </a:r>
        </a:p>
      </dgm:t>
    </dgm:pt>
    <dgm:pt modelId="{921E8354-1207-4B2C-9565-F398D165D8D7}" type="parTrans" cxnId="{096B635B-7281-42C8-AC4A-E37DE400347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BE34A207-78EA-465C-917F-71B71B8292EB}" type="sibTrans" cxnId="{096B635B-7281-42C8-AC4A-E37DE400347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2E20177-B172-4AFD-B511-2F473916B60B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Checklists for newly proposed stormwater management measures</a:t>
          </a:r>
        </a:p>
      </dgm:t>
    </dgm:pt>
    <dgm:pt modelId="{79CA8E55-F0CB-4056-BF39-A17C8B99E70E}" type="parTrans" cxnId="{F6974A53-859A-4B5F-8A21-E4E71F77AB7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A3D65C5-08E3-4DB2-AED6-6FCE86A1B725}" type="sibTrans" cxnId="{F6974A53-859A-4B5F-8A21-E4E71F77AB7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4A7EC20-986A-42BC-B0E3-F4ABC7D20EFC}">
      <dgm:prSet/>
      <dgm:spPr/>
      <dgm:t>
        <a:bodyPr/>
        <a:lstStyle/>
        <a:p>
          <a:pPr rtl="0"/>
          <a:endParaRPr lang="en-US" sz="2000" dirty="0">
            <a:latin typeface="Arial Narrow" panose="020B0606020202030204" pitchFamily="34" charset="0"/>
          </a:endParaRPr>
        </a:p>
      </dgm:t>
    </dgm:pt>
    <dgm:pt modelId="{9904F61A-F440-477B-8750-8AA272E0ACC4}" type="parTrans" cxnId="{1CFCD7A2-BA2D-4F64-BA69-FF5AC20E902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814BA9F-FC0F-404C-81AA-60646934EFAC}" type="sibTrans" cxnId="{1CFCD7A2-BA2D-4F64-BA69-FF5AC20E902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07A6692-D650-4F37-A584-91C9F66D839D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GIS Coordinates</a:t>
          </a:r>
        </a:p>
      </dgm:t>
    </dgm:pt>
    <dgm:pt modelId="{DFB5A676-E5F0-418C-9DA1-FA65F8E1BE38}" type="parTrans" cxnId="{3A00D61A-61CD-4966-A4FA-82B277CA74A3}">
      <dgm:prSet/>
      <dgm:spPr/>
      <dgm:t>
        <a:bodyPr/>
        <a:lstStyle/>
        <a:p>
          <a:endParaRPr lang="en-US"/>
        </a:p>
      </dgm:t>
    </dgm:pt>
    <dgm:pt modelId="{6E5C02B0-C144-4925-B586-ADE76A6D7D48}" type="sibTrans" cxnId="{3A00D61A-61CD-4966-A4FA-82B277CA74A3}">
      <dgm:prSet/>
      <dgm:spPr/>
      <dgm:t>
        <a:bodyPr/>
        <a:lstStyle/>
        <a:p>
          <a:endParaRPr lang="en-US"/>
        </a:p>
      </dgm:t>
    </dgm:pt>
    <dgm:pt modelId="{AE177DE1-A31F-42D2-A2AE-B26210E11B4B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Planning with Awareness of Known Impairments and other Impacts</a:t>
          </a:r>
        </a:p>
      </dgm:t>
    </dgm:pt>
    <dgm:pt modelId="{0BD9022D-6ED6-4809-ADAA-FD68A3957214}" type="parTrans" cxnId="{B9BAC3FD-EEB5-40B7-957D-B9306CD1CD84}">
      <dgm:prSet/>
      <dgm:spPr/>
      <dgm:t>
        <a:bodyPr/>
        <a:lstStyle/>
        <a:p>
          <a:endParaRPr lang="en-US"/>
        </a:p>
      </dgm:t>
    </dgm:pt>
    <dgm:pt modelId="{9DB41AA9-BFA9-45A5-B03A-C773717DD700}" type="sibTrans" cxnId="{B9BAC3FD-EEB5-40B7-957D-B9306CD1CD84}">
      <dgm:prSet/>
      <dgm:spPr/>
      <dgm:t>
        <a:bodyPr/>
        <a:lstStyle/>
        <a:p>
          <a:endParaRPr lang="en-US"/>
        </a:p>
      </dgm:t>
    </dgm:pt>
    <dgm:pt modelId="{05B05D7E-6EF7-4DE2-8BD9-99FEFF1D7C23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Clarified Municipal Maintenance Yard Module</a:t>
          </a:r>
        </a:p>
      </dgm:t>
    </dgm:pt>
    <dgm:pt modelId="{441E6146-9DA0-468B-AD7F-FF6F2ABAB396}" type="parTrans" cxnId="{AF93EB00-F330-4339-B038-E1BA92B2F355}">
      <dgm:prSet/>
      <dgm:spPr/>
      <dgm:t>
        <a:bodyPr/>
        <a:lstStyle/>
        <a:p>
          <a:endParaRPr lang="en-US"/>
        </a:p>
      </dgm:t>
    </dgm:pt>
    <dgm:pt modelId="{AD0A51DD-F1DD-4954-B429-915AA372DFC4}" type="sibTrans" cxnId="{AF93EB00-F330-4339-B038-E1BA92B2F355}">
      <dgm:prSet/>
      <dgm:spPr/>
      <dgm:t>
        <a:bodyPr/>
        <a:lstStyle/>
        <a:p>
          <a:endParaRPr lang="en-US"/>
        </a:p>
      </dgm:t>
    </dgm:pt>
    <dgm:pt modelId="{9B3B7CD3-55BE-48C1-BF38-32BCD1AB3935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Clarified that Post-Construction Stormwater Rules Apply in All Areas</a:t>
          </a:r>
        </a:p>
      </dgm:t>
    </dgm:pt>
    <dgm:pt modelId="{D0E331D0-1A8E-4E23-A870-E0517DCF7C59}" type="parTrans" cxnId="{F9794D12-2020-4EB3-8817-1F7FA422AAB5}">
      <dgm:prSet/>
      <dgm:spPr/>
      <dgm:t>
        <a:bodyPr/>
        <a:lstStyle/>
        <a:p>
          <a:endParaRPr lang="en-US"/>
        </a:p>
      </dgm:t>
    </dgm:pt>
    <dgm:pt modelId="{004A1332-D3BA-4ABC-B2C6-8BA7BB2023A8}" type="sibTrans" cxnId="{F9794D12-2020-4EB3-8817-1F7FA422AAB5}">
      <dgm:prSet/>
      <dgm:spPr/>
      <dgm:t>
        <a:bodyPr/>
        <a:lstStyle/>
        <a:p>
          <a:endParaRPr lang="en-US"/>
        </a:p>
      </dgm:t>
    </dgm:pt>
    <dgm:pt modelId="{E35F105E-AADB-49D4-9999-256E0572FD61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Required Training for Board Members and Those Involved in Review of Stormwater Design</a:t>
          </a:r>
        </a:p>
      </dgm:t>
    </dgm:pt>
    <dgm:pt modelId="{49681456-C0B5-4B7C-A80F-73A3A8D80384}" type="parTrans" cxnId="{FFBC12A5-034D-4B60-AF91-72A2F94AA123}">
      <dgm:prSet/>
      <dgm:spPr/>
      <dgm:t>
        <a:bodyPr/>
        <a:lstStyle/>
        <a:p>
          <a:endParaRPr lang="en-US"/>
        </a:p>
      </dgm:t>
    </dgm:pt>
    <dgm:pt modelId="{CE199CBF-9E93-4188-8237-88FBBFF6CF82}" type="sibTrans" cxnId="{FFBC12A5-034D-4B60-AF91-72A2F94AA123}">
      <dgm:prSet/>
      <dgm:spPr/>
      <dgm:t>
        <a:bodyPr/>
        <a:lstStyle/>
        <a:p>
          <a:endParaRPr lang="en-US"/>
        </a:p>
      </dgm:t>
    </dgm:pt>
    <dgm:pt modelId="{386496B3-53DF-43CF-B2EB-84C5E32BF81F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Supports Effective Maintenance</a:t>
          </a:r>
        </a:p>
      </dgm:t>
    </dgm:pt>
    <dgm:pt modelId="{552E4EF7-7A33-4E53-8CF0-1F404EB28B73}" type="parTrans" cxnId="{05F06991-24BA-400F-8591-8B559BC82ABF}">
      <dgm:prSet/>
      <dgm:spPr/>
      <dgm:t>
        <a:bodyPr/>
        <a:lstStyle/>
        <a:p>
          <a:endParaRPr lang="en-US"/>
        </a:p>
      </dgm:t>
    </dgm:pt>
    <dgm:pt modelId="{FE5EF57E-5084-4B5A-9835-2EE136C6D497}" type="sibTrans" cxnId="{05F06991-24BA-400F-8591-8B559BC82ABF}">
      <dgm:prSet/>
      <dgm:spPr/>
      <dgm:t>
        <a:bodyPr/>
        <a:lstStyle/>
        <a:p>
          <a:endParaRPr lang="en-US"/>
        </a:p>
      </dgm:t>
    </dgm:pt>
    <dgm:pt modelId="{B0FAD3E5-0827-4AB2-B03C-2CE51F5F58A2}" type="pres">
      <dgm:prSet presAssocID="{733BC05C-1E15-4B2F-9F4B-90835279D0E6}" presName="Name0" presStyleCnt="0">
        <dgm:presLayoutVars>
          <dgm:dir/>
          <dgm:animLvl val="lvl"/>
          <dgm:resizeHandles val="exact"/>
        </dgm:presLayoutVars>
      </dgm:prSet>
      <dgm:spPr/>
    </dgm:pt>
    <dgm:pt modelId="{E24E9EEE-E8FE-45C6-A807-9D13392F0C38}" type="pres">
      <dgm:prSet presAssocID="{82D725B6-0995-4AA2-AA92-98F15F0BD3CA}" presName="composite" presStyleCnt="0"/>
      <dgm:spPr/>
    </dgm:pt>
    <dgm:pt modelId="{A692E157-29E4-4D59-8CCD-0A5C0D39331C}" type="pres">
      <dgm:prSet presAssocID="{82D725B6-0995-4AA2-AA92-98F15F0BD3CA}" presName="parTx" presStyleLbl="alignNode1" presStyleIdx="0" presStyleCnt="3" custScaleX="99847">
        <dgm:presLayoutVars>
          <dgm:chMax val="0"/>
          <dgm:chPref val="0"/>
          <dgm:bulletEnabled val="1"/>
        </dgm:presLayoutVars>
      </dgm:prSet>
      <dgm:spPr/>
    </dgm:pt>
    <dgm:pt modelId="{368BBB93-5820-410E-9DBA-06111156DEFE}" type="pres">
      <dgm:prSet presAssocID="{82D725B6-0995-4AA2-AA92-98F15F0BD3CA}" presName="desTx" presStyleLbl="alignAccFollowNode1" presStyleIdx="0" presStyleCnt="3" custScaleX="99123">
        <dgm:presLayoutVars>
          <dgm:bulletEnabled val="1"/>
        </dgm:presLayoutVars>
      </dgm:prSet>
      <dgm:spPr/>
    </dgm:pt>
    <dgm:pt modelId="{50DF6460-C4F6-4BF3-BA2A-E6FDFB3D23B5}" type="pres">
      <dgm:prSet presAssocID="{389E0394-A542-426E-BEB3-DD7F1FA07FE5}" presName="space" presStyleCnt="0"/>
      <dgm:spPr/>
    </dgm:pt>
    <dgm:pt modelId="{6DAC2F3C-5E5B-47E7-A197-CF646FA5F122}" type="pres">
      <dgm:prSet presAssocID="{6B160EEE-EE6D-4E82-B261-38990F9CF445}" presName="composite" presStyleCnt="0"/>
      <dgm:spPr/>
    </dgm:pt>
    <dgm:pt modelId="{3A2A122F-823F-416E-9D46-37282D5B7094}" type="pres">
      <dgm:prSet presAssocID="{6B160EEE-EE6D-4E82-B261-38990F9CF4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0E95BDA-958A-4D57-965F-B1B5CE3FFB5E}" type="pres">
      <dgm:prSet presAssocID="{6B160EEE-EE6D-4E82-B261-38990F9CF445}" presName="desTx" presStyleLbl="alignAccFollowNode1" presStyleIdx="1" presStyleCnt="3">
        <dgm:presLayoutVars>
          <dgm:bulletEnabled val="1"/>
        </dgm:presLayoutVars>
      </dgm:prSet>
      <dgm:spPr/>
    </dgm:pt>
    <dgm:pt modelId="{BF8C143C-67B1-46D7-B979-FADC3C21E37E}" type="pres">
      <dgm:prSet presAssocID="{47EFB1C3-AFCC-48DE-85AC-565713F781AE}" presName="space" presStyleCnt="0"/>
      <dgm:spPr/>
    </dgm:pt>
    <dgm:pt modelId="{4DCCD8BC-0BDC-4263-B175-69B50A2ACC11}" type="pres">
      <dgm:prSet presAssocID="{E1F1DCD2-7D1A-4E13-8634-7D49EAF88D15}" presName="composite" presStyleCnt="0"/>
      <dgm:spPr/>
    </dgm:pt>
    <dgm:pt modelId="{7B6A4E4E-0CDC-40E3-9F02-187F444A54E9}" type="pres">
      <dgm:prSet presAssocID="{E1F1DCD2-7D1A-4E13-8634-7D49EAF88D1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25C8459-6EA1-42D3-AF61-D351FA041001}" type="pres">
      <dgm:prSet presAssocID="{E1F1DCD2-7D1A-4E13-8634-7D49EAF88D1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0F049D-F738-445E-BB11-4CC1C640EF6C}" type="presOf" srcId="{5863D664-20ED-4174-98C8-2FD9D7F64FE1}" destId="{30E95BDA-958A-4D57-965F-B1B5CE3FFB5E}" srcOrd="0" destOrd="0" presId="urn:microsoft.com/office/officeart/2005/8/layout/hList1"/>
    <dgm:cxn modelId="{1CFCD7A2-BA2D-4F64-BA69-FF5AC20E902D}" srcId="{82D725B6-0995-4AA2-AA92-98F15F0BD3CA}" destId="{34A7EC20-986A-42BC-B0E3-F4ABC7D20EFC}" srcOrd="3" destOrd="0" parTransId="{9904F61A-F440-477B-8750-8AA272E0ACC4}" sibTransId="{E814BA9F-FC0F-404C-81AA-60646934EFAC}"/>
    <dgm:cxn modelId="{DECD0784-8FCD-4836-A31F-AEBED3EB2743}" type="presOf" srcId="{05B05D7E-6EF7-4DE2-8BD9-99FEFF1D7C23}" destId="{30E95BDA-958A-4D57-965F-B1B5CE3FFB5E}" srcOrd="0" destOrd="2" presId="urn:microsoft.com/office/officeart/2005/8/layout/hList1"/>
    <dgm:cxn modelId="{096B635B-7281-42C8-AC4A-E37DE4003476}" srcId="{6B160EEE-EE6D-4E82-B261-38990F9CF445}" destId="{5863D664-20ED-4174-98C8-2FD9D7F64FE1}" srcOrd="0" destOrd="0" parTransId="{921E8354-1207-4B2C-9565-F398D165D8D7}" sibTransId="{BE34A207-78EA-465C-917F-71B71B8292EB}"/>
    <dgm:cxn modelId="{07ED0B39-C9D0-4BB5-8DE5-CBD6488EE07E}" type="presOf" srcId="{6B160EEE-EE6D-4E82-B261-38990F9CF445}" destId="{3A2A122F-823F-416E-9D46-37282D5B7094}" srcOrd="0" destOrd="0" presId="urn:microsoft.com/office/officeart/2005/8/layout/hList1"/>
    <dgm:cxn modelId="{A4471DBF-0ACC-43EE-A104-1C201A2CA990}" type="presOf" srcId="{607A6692-D650-4F37-A584-91C9F66D839D}" destId="{368BBB93-5820-410E-9DBA-06111156DEFE}" srcOrd="0" destOrd="1" presId="urn:microsoft.com/office/officeart/2005/8/layout/hList1"/>
    <dgm:cxn modelId="{282907BB-521E-458B-BA2A-3D58B0C5A2C5}" srcId="{82D725B6-0995-4AA2-AA92-98F15F0BD3CA}" destId="{53E91709-3ABD-4EE3-B7C2-36666CFFA664}" srcOrd="0" destOrd="0" parTransId="{3E1A8A7D-95ED-4824-95A6-DA25699BA26A}" sibTransId="{183732C1-F9B5-41DB-8F36-674AFB39EAB8}"/>
    <dgm:cxn modelId="{F6974A53-859A-4B5F-8A21-E4E71F77AB7E}" srcId="{E1F1DCD2-7D1A-4E13-8634-7D49EAF88D15}" destId="{F2E20177-B172-4AFD-B511-2F473916B60B}" srcOrd="0" destOrd="0" parTransId="{79CA8E55-F0CB-4056-BF39-A17C8B99E70E}" sibTransId="{CA3D65C5-08E3-4DB2-AED6-6FCE86A1B725}"/>
    <dgm:cxn modelId="{B5746ED1-84B5-4035-88D5-6D237324DA37}" type="presOf" srcId="{34A7EC20-986A-42BC-B0E3-F4ABC7D20EFC}" destId="{368BBB93-5820-410E-9DBA-06111156DEFE}" srcOrd="0" destOrd="3" presId="urn:microsoft.com/office/officeart/2005/8/layout/hList1"/>
    <dgm:cxn modelId="{3A00D61A-61CD-4966-A4FA-82B277CA74A3}" srcId="{82D725B6-0995-4AA2-AA92-98F15F0BD3CA}" destId="{607A6692-D650-4F37-A584-91C9F66D839D}" srcOrd="1" destOrd="0" parTransId="{DFB5A676-E5F0-418C-9DA1-FA65F8E1BE38}" sibTransId="{6E5C02B0-C144-4925-B586-ADE76A6D7D48}"/>
    <dgm:cxn modelId="{FE2BB44D-F7FE-49B8-9B9B-8A2B7CC4A1DC}" srcId="{733BC05C-1E15-4B2F-9F4B-90835279D0E6}" destId="{E1F1DCD2-7D1A-4E13-8634-7D49EAF88D15}" srcOrd="2" destOrd="0" parTransId="{91B52F94-9696-4613-AA61-E408622A0BDE}" sibTransId="{AAE8A252-56A8-412C-9814-9A1657FD5A53}"/>
    <dgm:cxn modelId="{F9794D12-2020-4EB3-8817-1F7FA422AAB5}" srcId="{E1F1DCD2-7D1A-4E13-8634-7D49EAF88D15}" destId="{9B3B7CD3-55BE-48C1-BF38-32BCD1AB3935}" srcOrd="1" destOrd="0" parTransId="{D0E331D0-1A8E-4E23-A870-E0517DCF7C59}" sibTransId="{004A1332-D3BA-4ABC-B2C6-8BA7BB2023A8}"/>
    <dgm:cxn modelId="{F8E5C1A1-9142-4480-A609-C26FFD4164E3}" type="presOf" srcId="{E1F1DCD2-7D1A-4E13-8634-7D49EAF88D15}" destId="{7B6A4E4E-0CDC-40E3-9F02-187F444A54E9}" srcOrd="0" destOrd="0" presId="urn:microsoft.com/office/officeart/2005/8/layout/hList1"/>
    <dgm:cxn modelId="{9D1901FA-5094-48D4-8527-C9E5D8AE5418}" type="presOf" srcId="{E35F105E-AADB-49D4-9999-256E0572FD61}" destId="{325C8459-6EA1-42D3-AF61-D351FA041001}" srcOrd="0" destOrd="2" presId="urn:microsoft.com/office/officeart/2005/8/layout/hList1"/>
    <dgm:cxn modelId="{FFBC12A5-034D-4B60-AF91-72A2F94AA123}" srcId="{E1F1DCD2-7D1A-4E13-8634-7D49EAF88D15}" destId="{E35F105E-AADB-49D4-9999-256E0572FD61}" srcOrd="2" destOrd="0" parTransId="{49681456-C0B5-4B7C-A80F-73A3A8D80384}" sibTransId="{CE199CBF-9E93-4188-8237-88FBBFF6CF82}"/>
    <dgm:cxn modelId="{AF93EB00-F330-4339-B038-E1BA92B2F355}" srcId="{6B160EEE-EE6D-4E82-B261-38990F9CF445}" destId="{05B05D7E-6EF7-4DE2-8BD9-99FEFF1D7C23}" srcOrd="2" destOrd="0" parTransId="{441E6146-9DA0-468B-AD7F-FF6F2ABAB396}" sibTransId="{AD0A51DD-F1DD-4954-B429-915AA372DFC4}"/>
    <dgm:cxn modelId="{75DF79A4-F9B5-4261-A73B-F4EBD3D2CEC3}" type="presOf" srcId="{733BC05C-1E15-4B2F-9F4B-90835279D0E6}" destId="{B0FAD3E5-0827-4AB2-B03C-2CE51F5F58A2}" srcOrd="0" destOrd="0" presId="urn:microsoft.com/office/officeart/2005/8/layout/hList1"/>
    <dgm:cxn modelId="{B9BAC3FD-EEB5-40B7-957D-B9306CD1CD84}" srcId="{6B160EEE-EE6D-4E82-B261-38990F9CF445}" destId="{AE177DE1-A31F-42D2-A2AE-B26210E11B4B}" srcOrd="1" destOrd="0" parTransId="{0BD9022D-6ED6-4809-ADAA-FD68A3957214}" sibTransId="{9DB41AA9-BFA9-45A5-B03A-C773717DD700}"/>
    <dgm:cxn modelId="{5D712763-3EEF-4280-9C8C-8FC8569D9A06}" type="presOf" srcId="{386496B3-53DF-43CF-B2EB-84C5E32BF81F}" destId="{368BBB93-5820-410E-9DBA-06111156DEFE}" srcOrd="0" destOrd="2" presId="urn:microsoft.com/office/officeart/2005/8/layout/hList1"/>
    <dgm:cxn modelId="{7518F0CB-DB1B-4FCE-A763-BDCEDBC4EB66}" srcId="{733BC05C-1E15-4B2F-9F4B-90835279D0E6}" destId="{82D725B6-0995-4AA2-AA92-98F15F0BD3CA}" srcOrd="0" destOrd="0" parTransId="{5F88BED5-4A44-41C2-BE15-217FDD4DB4BC}" sibTransId="{389E0394-A542-426E-BEB3-DD7F1FA07FE5}"/>
    <dgm:cxn modelId="{6C8053CF-1673-4A14-919A-E966226482A0}" type="presOf" srcId="{82D725B6-0995-4AA2-AA92-98F15F0BD3CA}" destId="{A692E157-29E4-4D59-8CCD-0A5C0D39331C}" srcOrd="0" destOrd="0" presId="urn:microsoft.com/office/officeart/2005/8/layout/hList1"/>
    <dgm:cxn modelId="{8934D034-04F7-4848-B126-961442BEFDA2}" srcId="{733BC05C-1E15-4B2F-9F4B-90835279D0E6}" destId="{6B160EEE-EE6D-4E82-B261-38990F9CF445}" srcOrd="1" destOrd="0" parTransId="{84AB7AF9-CBBD-4B00-AA5D-80B4AAEA1A15}" sibTransId="{47EFB1C3-AFCC-48DE-85AC-565713F781AE}"/>
    <dgm:cxn modelId="{E5E8BAED-619E-4AD2-81EB-2D4614415530}" type="presOf" srcId="{9B3B7CD3-55BE-48C1-BF38-32BCD1AB3935}" destId="{325C8459-6EA1-42D3-AF61-D351FA041001}" srcOrd="0" destOrd="1" presId="urn:microsoft.com/office/officeart/2005/8/layout/hList1"/>
    <dgm:cxn modelId="{05F06991-24BA-400F-8591-8B559BC82ABF}" srcId="{82D725B6-0995-4AA2-AA92-98F15F0BD3CA}" destId="{386496B3-53DF-43CF-B2EB-84C5E32BF81F}" srcOrd="2" destOrd="0" parTransId="{552E4EF7-7A33-4E53-8CF0-1F404EB28B73}" sibTransId="{FE5EF57E-5084-4B5A-9835-2EE136C6D497}"/>
    <dgm:cxn modelId="{8A60B188-D1B3-4613-B259-1C278D8854C2}" type="presOf" srcId="{53E91709-3ABD-4EE3-B7C2-36666CFFA664}" destId="{368BBB93-5820-410E-9DBA-06111156DEFE}" srcOrd="0" destOrd="0" presId="urn:microsoft.com/office/officeart/2005/8/layout/hList1"/>
    <dgm:cxn modelId="{7D9FABFF-A160-4631-B5B3-D092A2874E9C}" type="presOf" srcId="{AE177DE1-A31F-42D2-A2AE-B26210E11B4B}" destId="{30E95BDA-958A-4D57-965F-B1B5CE3FFB5E}" srcOrd="0" destOrd="1" presId="urn:microsoft.com/office/officeart/2005/8/layout/hList1"/>
    <dgm:cxn modelId="{11C39AFF-4432-4840-8804-D14C99B95D24}" type="presOf" srcId="{F2E20177-B172-4AFD-B511-2F473916B60B}" destId="{325C8459-6EA1-42D3-AF61-D351FA041001}" srcOrd="0" destOrd="0" presId="urn:microsoft.com/office/officeart/2005/8/layout/hList1"/>
    <dgm:cxn modelId="{41054AF7-4B6B-4BAA-BB61-AC44FA097A7C}" type="presParOf" srcId="{B0FAD3E5-0827-4AB2-B03C-2CE51F5F58A2}" destId="{E24E9EEE-E8FE-45C6-A807-9D13392F0C38}" srcOrd="0" destOrd="0" presId="urn:microsoft.com/office/officeart/2005/8/layout/hList1"/>
    <dgm:cxn modelId="{82F69BF2-D3B0-4E25-85B5-60444CD84760}" type="presParOf" srcId="{E24E9EEE-E8FE-45C6-A807-9D13392F0C38}" destId="{A692E157-29E4-4D59-8CCD-0A5C0D39331C}" srcOrd="0" destOrd="0" presId="urn:microsoft.com/office/officeart/2005/8/layout/hList1"/>
    <dgm:cxn modelId="{0C565CE8-C6B0-42F1-8BD8-AF5A0AB9CA8C}" type="presParOf" srcId="{E24E9EEE-E8FE-45C6-A807-9D13392F0C38}" destId="{368BBB93-5820-410E-9DBA-06111156DEFE}" srcOrd="1" destOrd="0" presId="urn:microsoft.com/office/officeart/2005/8/layout/hList1"/>
    <dgm:cxn modelId="{0D0FBB26-5013-40CF-8E17-5144166545F0}" type="presParOf" srcId="{B0FAD3E5-0827-4AB2-B03C-2CE51F5F58A2}" destId="{50DF6460-C4F6-4BF3-BA2A-E6FDFB3D23B5}" srcOrd="1" destOrd="0" presId="urn:microsoft.com/office/officeart/2005/8/layout/hList1"/>
    <dgm:cxn modelId="{1DC95B48-136C-4DA7-91E1-D96C4A50B59F}" type="presParOf" srcId="{B0FAD3E5-0827-4AB2-B03C-2CE51F5F58A2}" destId="{6DAC2F3C-5E5B-47E7-A197-CF646FA5F122}" srcOrd="2" destOrd="0" presId="urn:microsoft.com/office/officeart/2005/8/layout/hList1"/>
    <dgm:cxn modelId="{72EAF41F-109F-4272-BAA3-030F361FCBFA}" type="presParOf" srcId="{6DAC2F3C-5E5B-47E7-A197-CF646FA5F122}" destId="{3A2A122F-823F-416E-9D46-37282D5B7094}" srcOrd="0" destOrd="0" presId="urn:microsoft.com/office/officeart/2005/8/layout/hList1"/>
    <dgm:cxn modelId="{DA415702-65EE-40FB-8357-B574FF9AE2DA}" type="presParOf" srcId="{6DAC2F3C-5E5B-47E7-A197-CF646FA5F122}" destId="{30E95BDA-958A-4D57-965F-B1B5CE3FFB5E}" srcOrd="1" destOrd="0" presId="urn:microsoft.com/office/officeart/2005/8/layout/hList1"/>
    <dgm:cxn modelId="{F88014FB-D512-43B4-B774-9E49083E4A03}" type="presParOf" srcId="{B0FAD3E5-0827-4AB2-B03C-2CE51F5F58A2}" destId="{BF8C143C-67B1-46D7-B979-FADC3C21E37E}" srcOrd="3" destOrd="0" presId="urn:microsoft.com/office/officeart/2005/8/layout/hList1"/>
    <dgm:cxn modelId="{08A0B23C-F00F-47A8-99C4-05496D1EFECF}" type="presParOf" srcId="{B0FAD3E5-0827-4AB2-B03C-2CE51F5F58A2}" destId="{4DCCD8BC-0BDC-4263-B175-69B50A2ACC11}" srcOrd="4" destOrd="0" presId="urn:microsoft.com/office/officeart/2005/8/layout/hList1"/>
    <dgm:cxn modelId="{6FB343B2-72D8-4BDA-A61B-57B6BDAAF84D}" type="presParOf" srcId="{4DCCD8BC-0BDC-4263-B175-69B50A2ACC11}" destId="{7B6A4E4E-0CDC-40E3-9F02-187F444A54E9}" srcOrd="0" destOrd="0" presId="urn:microsoft.com/office/officeart/2005/8/layout/hList1"/>
    <dgm:cxn modelId="{862DFE16-EDEF-446B-A7AC-BF782FA98B16}" type="presParOf" srcId="{4DCCD8BC-0BDC-4263-B175-69B50A2ACC11}" destId="{325C8459-6EA1-42D3-AF61-D351FA0410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3BC05C-1E15-4B2F-9F4B-90835279D0E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D725B6-0995-4AA2-AA92-98F15F0BD3CA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“Map As You Inspect”</a:t>
          </a:r>
        </a:p>
      </dgm:t>
    </dgm:pt>
    <dgm:pt modelId="{5F88BED5-4A44-41C2-BE15-217FDD4DB4BC}" type="parTrans" cxnId="{7518F0CB-DB1B-4FCE-A763-BDCEDBC4EB6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89E0394-A542-426E-BEB3-DD7F1FA07FE5}" type="sibTrans" cxnId="{7518F0CB-DB1B-4FCE-A763-BDCEDBC4EB6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3E91709-3ABD-4EE3-B7C2-36666CFFA664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Inspection and Maintenance of Stormwater Facilities</a:t>
          </a:r>
        </a:p>
      </dgm:t>
    </dgm:pt>
    <dgm:pt modelId="{3E1A8A7D-95ED-4824-95A6-DA25699BA26A}" type="parTrans" cxnId="{282907BB-521E-458B-BA2A-3D58B0C5A2C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183732C1-F9B5-41DB-8F36-674AFB39EAB8}" type="sibTrans" cxnId="{282907BB-521E-458B-BA2A-3D58B0C5A2C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B160EEE-EE6D-4E82-B261-38990F9CF445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Maintenance Requirements</a:t>
          </a:r>
        </a:p>
      </dgm:t>
    </dgm:pt>
    <dgm:pt modelId="{84AB7AF9-CBBD-4B00-AA5D-80B4AAEA1A15}" type="parTrans" cxnId="{8934D034-04F7-4848-B126-961442BEFDA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7EFB1C3-AFCC-48DE-85AC-565713F781AE}" type="sibTrans" cxnId="{8934D034-04F7-4848-B126-961442BEFDA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1F1DCD2-7D1A-4E13-8634-7D49EAF88D15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Post-Construction Stormwater Review</a:t>
          </a:r>
        </a:p>
      </dgm:t>
    </dgm:pt>
    <dgm:pt modelId="{91B52F94-9696-4613-AA61-E408622A0BDE}" type="parTrans" cxnId="{FE2BB44D-F7FE-49B8-9B9B-8A2B7CC4A1D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AAE8A252-56A8-412C-9814-9A1657FD5A53}" type="sibTrans" cxnId="{FE2BB44D-F7FE-49B8-9B9B-8A2B7CC4A1D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863D664-20ED-4174-98C8-2FD9D7F64FE1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Clarified Conditions Related to Municipal Oversight of Certain Private Stormwater Facilities</a:t>
          </a:r>
        </a:p>
      </dgm:t>
    </dgm:pt>
    <dgm:pt modelId="{921E8354-1207-4B2C-9565-F398D165D8D7}" type="parTrans" cxnId="{096B635B-7281-42C8-AC4A-E37DE400347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BE34A207-78EA-465C-917F-71B71B8292EB}" type="sibTrans" cxnId="{096B635B-7281-42C8-AC4A-E37DE400347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2E20177-B172-4AFD-B511-2F473916B60B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Checklists for newly proposed stormwater management measures</a:t>
          </a:r>
        </a:p>
      </dgm:t>
    </dgm:pt>
    <dgm:pt modelId="{79CA8E55-F0CB-4056-BF39-A17C8B99E70E}" type="parTrans" cxnId="{F6974A53-859A-4B5F-8A21-E4E71F77AB7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A3D65C5-08E3-4DB2-AED6-6FCE86A1B725}" type="sibTrans" cxnId="{F6974A53-859A-4B5F-8A21-E4E71F77AB7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4A7EC20-986A-42BC-B0E3-F4ABC7D20EFC}">
      <dgm:prSet/>
      <dgm:spPr/>
      <dgm:t>
        <a:bodyPr/>
        <a:lstStyle/>
        <a:p>
          <a:pPr rtl="0"/>
          <a:endParaRPr lang="en-US" sz="2000" dirty="0">
            <a:latin typeface="Arial Narrow" panose="020B0606020202030204" pitchFamily="34" charset="0"/>
          </a:endParaRPr>
        </a:p>
      </dgm:t>
    </dgm:pt>
    <dgm:pt modelId="{9904F61A-F440-477B-8750-8AA272E0ACC4}" type="parTrans" cxnId="{1CFCD7A2-BA2D-4F64-BA69-FF5AC20E902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814BA9F-FC0F-404C-81AA-60646934EFAC}" type="sibTrans" cxnId="{1CFCD7A2-BA2D-4F64-BA69-FF5AC20E902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07A6692-D650-4F37-A584-91C9F66D839D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Maintain a Log</a:t>
          </a:r>
        </a:p>
      </dgm:t>
    </dgm:pt>
    <dgm:pt modelId="{DFB5A676-E5F0-418C-9DA1-FA65F8E1BE38}" type="parTrans" cxnId="{3A00D61A-61CD-4966-A4FA-82B277CA74A3}">
      <dgm:prSet/>
      <dgm:spPr/>
      <dgm:t>
        <a:bodyPr/>
        <a:lstStyle/>
        <a:p>
          <a:endParaRPr lang="en-US"/>
        </a:p>
      </dgm:t>
    </dgm:pt>
    <dgm:pt modelId="{6E5C02B0-C144-4925-B586-ADE76A6D7D48}" type="sibTrans" cxnId="{3A00D61A-61CD-4966-A4FA-82B277CA74A3}">
      <dgm:prSet/>
      <dgm:spPr/>
      <dgm:t>
        <a:bodyPr/>
        <a:lstStyle/>
        <a:p>
          <a:endParaRPr lang="en-US"/>
        </a:p>
      </dgm:t>
    </dgm:pt>
    <dgm:pt modelId="{AE177DE1-A31F-42D2-A2AE-B26210E11B4B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Planning with Awareness of Known Impairments and other Impacts</a:t>
          </a:r>
        </a:p>
      </dgm:t>
    </dgm:pt>
    <dgm:pt modelId="{0BD9022D-6ED6-4809-ADAA-FD68A3957214}" type="parTrans" cxnId="{B9BAC3FD-EEB5-40B7-957D-B9306CD1CD84}">
      <dgm:prSet/>
      <dgm:spPr/>
      <dgm:t>
        <a:bodyPr/>
        <a:lstStyle/>
        <a:p>
          <a:endParaRPr lang="en-US"/>
        </a:p>
      </dgm:t>
    </dgm:pt>
    <dgm:pt modelId="{9DB41AA9-BFA9-45A5-B03A-C773717DD700}" type="sibTrans" cxnId="{B9BAC3FD-EEB5-40B7-957D-B9306CD1CD84}">
      <dgm:prSet/>
      <dgm:spPr/>
      <dgm:t>
        <a:bodyPr/>
        <a:lstStyle/>
        <a:p>
          <a:endParaRPr lang="en-US"/>
        </a:p>
      </dgm:t>
    </dgm:pt>
    <dgm:pt modelId="{05B05D7E-6EF7-4DE2-8BD9-99FEFF1D7C23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Clarified Municipal Maintenance Yard Module</a:t>
          </a:r>
        </a:p>
      </dgm:t>
    </dgm:pt>
    <dgm:pt modelId="{441E6146-9DA0-468B-AD7F-FF6F2ABAB396}" type="parTrans" cxnId="{AF93EB00-F330-4339-B038-E1BA92B2F355}">
      <dgm:prSet/>
      <dgm:spPr/>
      <dgm:t>
        <a:bodyPr/>
        <a:lstStyle/>
        <a:p>
          <a:endParaRPr lang="en-US"/>
        </a:p>
      </dgm:t>
    </dgm:pt>
    <dgm:pt modelId="{AD0A51DD-F1DD-4954-B429-915AA372DFC4}" type="sibTrans" cxnId="{AF93EB00-F330-4339-B038-E1BA92B2F355}">
      <dgm:prSet/>
      <dgm:spPr/>
      <dgm:t>
        <a:bodyPr/>
        <a:lstStyle/>
        <a:p>
          <a:endParaRPr lang="en-US"/>
        </a:p>
      </dgm:t>
    </dgm:pt>
    <dgm:pt modelId="{9B3B7CD3-55BE-48C1-BF38-32BCD1AB3935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Clarified that Post-Construction Stormwater Rules Apply in All Areas</a:t>
          </a:r>
        </a:p>
      </dgm:t>
    </dgm:pt>
    <dgm:pt modelId="{D0E331D0-1A8E-4E23-A870-E0517DCF7C59}" type="parTrans" cxnId="{F9794D12-2020-4EB3-8817-1F7FA422AAB5}">
      <dgm:prSet/>
      <dgm:spPr/>
      <dgm:t>
        <a:bodyPr/>
        <a:lstStyle/>
        <a:p>
          <a:endParaRPr lang="en-US"/>
        </a:p>
      </dgm:t>
    </dgm:pt>
    <dgm:pt modelId="{004A1332-D3BA-4ABC-B2C6-8BA7BB2023A8}" type="sibTrans" cxnId="{F9794D12-2020-4EB3-8817-1F7FA422AAB5}">
      <dgm:prSet/>
      <dgm:spPr/>
      <dgm:t>
        <a:bodyPr/>
        <a:lstStyle/>
        <a:p>
          <a:endParaRPr lang="en-US"/>
        </a:p>
      </dgm:t>
    </dgm:pt>
    <dgm:pt modelId="{E35F105E-AADB-49D4-9999-256E0572FD61}">
      <dgm:prSet/>
      <dgm:spPr/>
      <dgm:t>
        <a:bodyPr/>
        <a:lstStyle/>
        <a:p>
          <a:pPr rtl="0"/>
          <a:r>
            <a:rPr lang="en-US" dirty="0">
              <a:latin typeface="Arial Narrow" panose="020B0606020202030204" pitchFamily="34" charset="0"/>
            </a:rPr>
            <a:t>Required Training for Board Members and Those Involved in Review of Stormwater Design</a:t>
          </a:r>
        </a:p>
      </dgm:t>
    </dgm:pt>
    <dgm:pt modelId="{49681456-C0B5-4B7C-A80F-73A3A8D80384}" type="parTrans" cxnId="{FFBC12A5-034D-4B60-AF91-72A2F94AA123}">
      <dgm:prSet/>
      <dgm:spPr/>
      <dgm:t>
        <a:bodyPr/>
        <a:lstStyle/>
        <a:p>
          <a:endParaRPr lang="en-US"/>
        </a:p>
      </dgm:t>
    </dgm:pt>
    <dgm:pt modelId="{CE199CBF-9E93-4188-8237-88FBBFF6CF82}" type="sibTrans" cxnId="{FFBC12A5-034D-4B60-AF91-72A2F94AA123}">
      <dgm:prSet/>
      <dgm:spPr/>
      <dgm:t>
        <a:bodyPr/>
        <a:lstStyle/>
        <a:p>
          <a:endParaRPr lang="en-US"/>
        </a:p>
      </dgm:t>
    </dgm:pt>
    <dgm:pt modelId="{B64533A5-4757-4DDA-B723-16A05AEE5533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Locational information</a:t>
          </a:r>
        </a:p>
      </dgm:t>
    </dgm:pt>
    <dgm:pt modelId="{9E867478-B990-4D85-88CF-7EDFF0CF5B74}" type="parTrans" cxnId="{F3194A35-B25D-433F-92A6-3D3AB8187410}">
      <dgm:prSet/>
      <dgm:spPr/>
      <dgm:t>
        <a:bodyPr/>
        <a:lstStyle/>
        <a:p>
          <a:endParaRPr lang="en-US"/>
        </a:p>
      </dgm:t>
    </dgm:pt>
    <dgm:pt modelId="{39185551-CDEF-49E5-8DC3-533CF95AFD85}" type="sibTrans" cxnId="{F3194A35-B25D-433F-92A6-3D3AB8187410}">
      <dgm:prSet/>
      <dgm:spPr/>
      <dgm:t>
        <a:bodyPr/>
        <a:lstStyle/>
        <a:p>
          <a:endParaRPr lang="en-US"/>
        </a:p>
      </dgm:t>
    </dgm:pt>
    <dgm:pt modelId="{9FEEACAE-55EA-433F-8208-D4A4862AD2B9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Inspector</a:t>
          </a:r>
        </a:p>
      </dgm:t>
    </dgm:pt>
    <dgm:pt modelId="{FD8441ED-B723-4CA0-81AD-DE2C8E0D4370}" type="parTrans" cxnId="{E057016A-DB12-4523-9C32-5C0AFC66AA14}">
      <dgm:prSet/>
      <dgm:spPr/>
      <dgm:t>
        <a:bodyPr/>
        <a:lstStyle/>
        <a:p>
          <a:endParaRPr lang="en-US"/>
        </a:p>
      </dgm:t>
    </dgm:pt>
    <dgm:pt modelId="{E1DAD37F-98CE-4682-BD1B-10FA9B34EAA6}" type="sibTrans" cxnId="{E057016A-DB12-4523-9C32-5C0AFC66AA14}">
      <dgm:prSet/>
      <dgm:spPr/>
      <dgm:t>
        <a:bodyPr/>
        <a:lstStyle/>
        <a:p>
          <a:endParaRPr lang="en-US"/>
        </a:p>
      </dgm:t>
    </dgm:pt>
    <dgm:pt modelId="{514BE319-F71F-4D12-8F5A-56BD48348C86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Date</a:t>
          </a:r>
        </a:p>
      </dgm:t>
    </dgm:pt>
    <dgm:pt modelId="{BD2B4F4C-8240-401A-AF79-AD93ED49DF2C}" type="parTrans" cxnId="{C72A98C6-36C0-4CC8-8B48-B8BDA10F76F5}">
      <dgm:prSet/>
      <dgm:spPr/>
      <dgm:t>
        <a:bodyPr/>
        <a:lstStyle/>
        <a:p>
          <a:endParaRPr lang="en-US"/>
        </a:p>
      </dgm:t>
    </dgm:pt>
    <dgm:pt modelId="{4CA372D4-AB32-408B-B853-D1D9A016B1C2}" type="sibTrans" cxnId="{C72A98C6-36C0-4CC8-8B48-B8BDA10F76F5}">
      <dgm:prSet/>
      <dgm:spPr/>
      <dgm:t>
        <a:bodyPr/>
        <a:lstStyle/>
        <a:p>
          <a:endParaRPr lang="en-US"/>
        </a:p>
      </dgm:t>
    </dgm:pt>
    <dgm:pt modelId="{33F8DB06-BAE7-42EA-9BE8-A780FCB547AA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Findings</a:t>
          </a:r>
        </a:p>
      </dgm:t>
    </dgm:pt>
    <dgm:pt modelId="{03401E0A-8BFE-4AAD-B782-16D80BFC9270}" type="parTrans" cxnId="{B03CD9F1-4D5D-4746-BDD5-698B222A8A7A}">
      <dgm:prSet/>
      <dgm:spPr/>
      <dgm:t>
        <a:bodyPr/>
        <a:lstStyle/>
        <a:p>
          <a:endParaRPr lang="en-US"/>
        </a:p>
      </dgm:t>
    </dgm:pt>
    <dgm:pt modelId="{3FF9F1C3-2A1F-409B-B037-04313A6B585A}" type="sibTrans" cxnId="{B03CD9F1-4D5D-4746-BDD5-698B222A8A7A}">
      <dgm:prSet/>
      <dgm:spPr/>
      <dgm:t>
        <a:bodyPr/>
        <a:lstStyle/>
        <a:p>
          <a:endParaRPr lang="en-US"/>
        </a:p>
      </dgm:t>
    </dgm:pt>
    <dgm:pt modelId="{CEF21E0A-0F76-4D32-A3FE-C1F2989F9281}">
      <dgm:prSet custT="1"/>
      <dgm:spPr/>
      <dgm:t>
        <a:bodyPr/>
        <a:lstStyle/>
        <a:p>
          <a:pPr rtl="0"/>
          <a:r>
            <a:rPr lang="en-US" sz="2000" dirty="0">
              <a:latin typeface="Arial Narrow" panose="020B0606020202030204" pitchFamily="34" charset="0"/>
            </a:rPr>
            <a:t>Maintenance Performed</a:t>
          </a:r>
        </a:p>
      </dgm:t>
    </dgm:pt>
    <dgm:pt modelId="{784E3C78-9300-4511-B41A-E7AA4A470C85}" type="parTrans" cxnId="{70B93DD5-EC51-4139-B2AE-144E15424D11}">
      <dgm:prSet/>
      <dgm:spPr/>
      <dgm:t>
        <a:bodyPr/>
        <a:lstStyle/>
        <a:p>
          <a:endParaRPr lang="en-US"/>
        </a:p>
      </dgm:t>
    </dgm:pt>
    <dgm:pt modelId="{5758908B-001A-4A53-835B-DCAEF857A40A}" type="sibTrans" cxnId="{70B93DD5-EC51-4139-B2AE-144E15424D11}">
      <dgm:prSet/>
      <dgm:spPr/>
      <dgm:t>
        <a:bodyPr/>
        <a:lstStyle/>
        <a:p>
          <a:endParaRPr lang="en-US"/>
        </a:p>
      </dgm:t>
    </dgm:pt>
    <dgm:pt modelId="{B0FAD3E5-0827-4AB2-B03C-2CE51F5F58A2}" type="pres">
      <dgm:prSet presAssocID="{733BC05C-1E15-4B2F-9F4B-90835279D0E6}" presName="Name0" presStyleCnt="0">
        <dgm:presLayoutVars>
          <dgm:dir/>
          <dgm:animLvl val="lvl"/>
          <dgm:resizeHandles val="exact"/>
        </dgm:presLayoutVars>
      </dgm:prSet>
      <dgm:spPr/>
    </dgm:pt>
    <dgm:pt modelId="{E24E9EEE-E8FE-45C6-A807-9D13392F0C38}" type="pres">
      <dgm:prSet presAssocID="{82D725B6-0995-4AA2-AA92-98F15F0BD3CA}" presName="composite" presStyleCnt="0"/>
      <dgm:spPr/>
    </dgm:pt>
    <dgm:pt modelId="{A692E157-29E4-4D59-8CCD-0A5C0D39331C}" type="pres">
      <dgm:prSet presAssocID="{82D725B6-0995-4AA2-AA92-98F15F0BD3CA}" presName="parTx" presStyleLbl="alignNode1" presStyleIdx="0" presStyleCnt="3" custScaleX="99847">
        <dgm:presLayoutVars>
          <dgm:chMax val="0"/>
          <dgm:chPref val="0"/>
          <dgm:bulletEnabled val="1"/>
        </dgm:presLayoutVars>
      </dgm:prSet>
      <dgm:spPr/>
    </dgm:pt>
    <dgm:pt modelId="{368BBB93-5820-410E-9DBA-06111156DEFE}" type="pres">
      <dgm:prSet presAssocID="{82D725B6-0995-4AA2-AA92-98F15F0BD3CA}" presName="desTx" presStyleLbl="alignAccFollowNode1" presStyleIdx="0" presStyleCnt="3" custScaleX="99123">
        <dgm:presLayoutVars>
          <dgm:bulletEnabled val="1"/>
        </dgm:presLayoutVars>
      </dgm:prSet>
      <dgm:spPr/>
    </dgm:pt>
    <dgm:pt modelId="{50DF6460-C4F6-4BF3-BA2A-E6FDFB3D23B5}" type="pres">
      <dgm:prSet presAssocID="{389E0394-A542-426E-BEB3-DD7F1FA07FE5}" presName="space" presStyleCnt="0"/>
      <dgm:spPr/>
    </dgm:pt>
    <dgm:pt modelId="{6DAC2F3C-5E5B-47E7-A197-CF646FA5F122}" type="pres">
      <dgm:prSet presAssocID="{6B160EEE-EE6D-4E82-B261-38990F9CF445}" presName="composite" presStyleCnt="0"/>
      <dgm:spPr/>
    </dgm:pt>
    <dgm:pt modelId="{3A2A122F-823F-416E-9D46-37282D5B7094}" type="pres">
      <dgm:prSet presAssocID="{6B160EEE-EE6D-4E82-B261-38990F9CF4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0E95BDA-958A-4D57-965F-B1B5CE3FFB5E}" type="pres">
      <dgm:prSet presAssocID="{6B160EEE-EE6D-4E82-B261-38990F9CF445}" presName="desTx" presStyleLbl="alignAccFollowNode1" presStyleIdx="1" presStyleCnt="3">
        <dgm:presLayoutVars>
          <dgm:bulletEnabled val="1"/>
        </dgm:presLayoutVars>
      </dgm:prSet>
      <dgm:spPr/>
    </dgm:pt>
    <dgm:pt modelId="{BF8C143C-67B1-46D7-B979-FADC3C21E37E}" type="pres">
      <dgm:prSet presAssocID="{47EFB1C3-AFCC-48DE-85AC-565713F781AE}" presName="space" presStyleCnt="0"/>
      <dgm:spPr/>
    </dgm:pt>
    <dgm:pt modelId="{4DCCD8BC-0BDC-4263-B175-69B50A2ACC11}" type="pres">
      <dgm:prSet presAssocID="{E1F1DCD2-7D1A-4E13-8634-7D49EAF88D15}" presName="composite" presStyleCnt="0"/>
      <dgm:spPr/>
    </dgm:pt>
    <dgm:pt modelId="{7B6A4E4E-0CDC-40E3-9F02-187F444A54E9}" type="pres">
      <dgm:prSet presAssocID="{E1F1DCD2-7D1A-4E13-8634-7D49EAF88D1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25C8459-6EA1-42D3-AF61-D351FA041001}" type="pres">
      <dgm:prSet presAssocID="{E1F1DCD2-7D1A-4E13-8634-7D49EAF88D1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0F049D-F738-445E-BB11-4CC1C640EF6C}" type="presOf" srcId="{5863D664-20ED-4174-98C8-2FD9D7F64FE1}" destId="{30E95BDA-958A-4D57-965F-B1B5CE3FFB5E}" srcOrd="0" destOrd="0" presId="urn:microsoft.com/office/officeart/2005/8/layout/hList1"/>
    <dgm:cxn modelId="{1CFCD7A2-BA2D-4F64-BA69-FF5AC20E902D}" srcId="{82D725B6-0995-4AA2-AA92-98F15F0BD3CA}" destId="{34A7EC20-986A-42BC-B0E3-F4ABC7D20EFC}" srcOrd="2" destOrd="0" parTransId="{9904F61A-F440-477B-8750-8AA272E0ACC4}" sibTransId="{E814BA9F-FC0F-404C-81AA-60646934EFAC}"/>
    <dgm:cxn modelId="{DECD0784-8FCD-4836-A31F-AEBED3EB2743}" type="presOf" srcId="{05B05D7E-6EF7-4DE2-8BD9-99FEFF1D7C23}" destId="{30E95BDA-958A-4D57-965F-B1B5CE3FFB5E}" srcOrd="0" destOrd="2" presId="urn:microsoft.com/office/officeart/2005/8/layout/hList1"/>
    <dgm:cxn modelId="{096B635B-7281-42C8-AC4A-E37DE4003476}" srcId="{6B160EEE-EE6D-4E82-B261-38990F9CF445}" destId="{5863D664-20ED-4174-98C8-2FD9D7F64FE1}" srcOrd="0" destOrd="0" parTransId="{921E8354-1207-4B2C-9565-F398D165D8D7}" sibTransId="{BE34A207-78EA-465C-917F-71B71B8292EB}"/>
    <dgm:cxn modelId="{B03CD9F1-4D5D-4746-BDD5-698B222A8A7A}" srcId="{607A6692-D650-4F37-A584-91C9F66D839D}" destId="{33F8DB06-BAE7-42EA-9BE8-A780FCB547AA}" srcOrd="3" destOrd="0" parTransId="{03401E0A-8BFE-4AAD-B782-16D80BFC9270}" sibTransId="{3FF9F1C3-2A1F-409B-B037-04313A6B585A}"/>
    <dgm:cxn modelId="{F3194A35-B25D-433F-92A6-3D3AB8187410}" srcId="{607A6692-D650-4F37-A584-91C9F66D839D}" destId="{B64533A5-4757-4DDA-B723-16A05AEE5533}" srcOrd="0" destOrd="0" parTransId="{9E867478-B990-4D85-88CF-7EDFF0CF5B74}" sibTransId="{39185551-CDEF-49E5-8DC3-533CF95AFD85}"/>
    <dgm:cxn modelId="{C72A98C6-36C0-4CC8-8B48-B8BDA10F76F5}" srcId="{607A6692-D650-4F37-A584-91C9F66D839D}" destId="{514BE319-F71F-4D12-8F5A-56BD48348C86}" srcOrd="2" destOrd="0" parTransId="{BD2B4F4C-8240-401A-AF79-AD93ED49DF2C}" sibTransId="{4CA372D4-AB32-408B-B853-D1D9A016B1C2}"/>
    <dgm:cxn modelId="{2FA6D728-F07D-4904-9F6A-33BBACE3ABE7}" type="presOf" srcId="{9FEEACAE-55EA-433F-8208-D4A4862AD2B9}" destId="{368BBB93-5820-410E-9DBA-06111156DEFE}" srcOrd="0" destOrd="3" presId="urn:microsoft.com/office/officeart/2005/8/layout/hList1"/>
    <dgm:cxn modelId="{07ED0B39-C9D0-4BB5-8DE5-CBD6488EE07E}" type="presOf" srcId="{6B160EEE-EE6D-4E82-B261-38990F9CF445}" destId="{3A2A122F-823F-416E-9D46-37282D5B7094}" srcOrd="0" destOrd="0" presId="urn:microsoft.com/office/officeart/2005/8/layout/hList1"/>
    <dgm:cxn modelId="{A66089FE-538F-4A62-A57E-0E166A7815F7}" type="presOf" srcId="{B64533A5-4757-4DDA-B723-16A05AEE5533}" destId="{368BBB93-5820-410E-9DBA-06111156DEFE}" srcOrd="0" destOrd="2" presId="urn:microsoft.com/office/officeart/2005/8/layout/hList1"/>
    <dgm:cxn modelId="{A4471DBF-0ACC-43EE-A104-1C201A2CA990}" type="presOf" srcId="{607A6692-D650-4F37-A584-91C9F66D839D}" destId="{368BBB93-5820-410E-9DBA-06111156DEFE}" srcOrd="0" destOrd="1" presId="urn:microsoft.com/office/officeart/2005/8/layout/hList1"/>
    <dgm:cxn modelId="{70B93DD5-EC51-4139-B2AE-144E15424D11}" srcId="{607A6692-D650-4F37-A584-91C9F66D839D}" destId="{CEF21E0A-0F76-4D32-A3FE-C1F2989F9281}" srcOrd="4" destOrd="0" parTransId="{784E3C78-9300-4511-B41A-E7AA4A470C85}" sibTransId="{5758908B-001A-4A53-835B-DCAEF857A40A}"/>
    <dgm:cxn modelId="{282907BB-521E-458B-BA2A-3D58B0C5A2C5}" srcId="{82D725B6-0995-4AA2-AA92-98F15F0BD3CA}" destId="{53E91709-3ABD-4EE3-B7C2-36666CFFA664}" srcOrd="0" destOrd="0" parTransId="{3E1A8A7D-95ED-4824-95A6-DA25699BA26A}" sibTransId="{183732C1-F9B5-41DB-8F36-674AFB39EAB8}"/>
    <dgm:cxn modelId="{F6974A53-859A-4B5F-8A21-E4E71F77AB7E}" srcId="{E1F1DCD2-7D1A-4E13-8634-7D49EAF88D15}" destId="{F2E20177-B172-4AFD-B511-2F473916B60B}" srcOrd="0" destOrd="0" parTransId="{79CA8E55-F0CB-4056-BF39-A17C8B99E70E}" sibTransId="{CA3D65C5-08E3-4DB2-AED6-6FCE86A1B725}"/>
    <dgm:cxn modelId="{B5746ED1-84B5-4035-88D5-6D237324DA37}" type="presOf" srcId="{34A7EC20-986A-42BC-B0E3-F4ABC7D20EFC}" destId="{368BBB93-5820-410E-9DBA-06111156DEFE}" srcOrd="0" destOrd="7" presId="urn:microsoft.com/office/officeart/2005/8/layout/hList1"/>
    <dgm:cxn modelId="{3A00D61A-61CD-4966-A4FA-82B277CA74A3}" srcId="{82D725B6-0995-4AA2-AA92-98F15F0BD3CA}" destId="{607A6692-D650-4F37-A584-91C9F66D839D}" srcOrd="1" destOrd="0" parTransId="{DFB5A676-E5F0-418C-9DA1-FA65F8E1BE38}" sibTransId="{6E5C02B0-C144-4925-B586-ADE76A6D7D48}"/>
    <dgm:cxn modelId="{FE2BB44D-F7FE-49B8-9B9B-8A2B7CC4A1DC}" srcId="{733BC05C-1E15-4B2F-9F4B-90835279D0E6}" destId="{E1F1DCD2-7D1A-4E13-8634-7D49EAF88D15}" srcOrd="2" destOrd="0" parTransId="{91B52F94-9696-4613-AA61-E408622A0BDE}" sibTransId="{AAE8A252-56A8-412C-9814-9A1657FD5A53}"/>
    <dgm:cxn modelId="{B7E23A9F-EE91-47CB-BF6C-40F5CC478D77}" type="presOf" srcId="{CEF21E0A-0F76-4D32-A3FE-C1F2989F9281}" destId="{368BBB93-5820-410E-9DBA-06111156DEFE}" srcOrd="0" destOrd="6" presId="urn:microsoft.com/office/officeart/2005/8/layout/hList1"/>
    <dgm:cxn modelId="{F9794D12-2020-4EB3-8817-1F7FA422AAB5}" srcId="{E1F1DCD2-7D1A-4E13-8634-7D49EAF88D15}" destId="{9B3B7CD3-55BE-48C1-BF38-32BCD1AB3935}" srcOrd="1" destOrd="0" parTransId="{D0E331D0-1A8E-4E23-A870-E0517DCF7C59}" sibTransId="{004A1332-D3BA-4ABC-B2C6-8BA7BB2023A8}"/>
    <dgm:cxn modelId="{F8E5C1A1-9142-4480-A609-C26FFD4164E3}" type="presOf" srcId="{E1F1DCD2-7D1A-4E13-8634-7D49EAF88D15}" destId="{7B6A4E4E-0CDC-40E3-9F02-187F444A54E9}" srcOrd="0" destOrd="0" presId="urn:microsoft.com/office/officeart/2005/8/layout/hList1"/>
    <dgm:cxn modelId="{9D1901FA-5094-48D4-8527-C9E5D8AE5418}" type="presOf" srcId="{E35F105E-AADB-49D4-9999-256E0572FD61}" destId="{325C8459-6EA1-42D3-AF61-D351FA041001}" srcOrd="0" destOrd="2" presId="urn:microsoft.com/office/officeart/2005/8/layout/hList1"/>
    <dgm:cxn modelId="{FFBC12A5-034D-4B60-AF91-72A2F94AA123}" srcId="{E1F1DCD2-7D1A-4E13-8634-7D49EAF88D15}" destId="{E35F105E-AADB-49D4-9999-256E0572FD61}" srcOrd="2" destOrd="0" parTransId="{49681456-C0B5-4B7C-A80F-73A3A8D80384}" sibTransId="{CE199CBF-9E93-4188-8237-88FBBFF6CF82}"/>
    <dgm:cxn modelId="{AF93EB00-F330-4339-B038-E1BA92B2F355}" srcId="{6B160EEE-EE6D-4E82-B261-38990F9CF445}" destId="{05B05D7E-6EF7-4DE2-8BD9-99FEFF1D7C23}" srcOrd="2" destOrd="0" parTransId="{441E6146-9DA0-468B-AD7F-FF6F2ABAB396}" sibTransId="{AD0A51DD-F1DD-4954-B429-915AA372DFC4}"/>
    <dgm:cxn modelId="{A3B43BD9-F963-4C4D-989F-395DFCDEB46C}" type="presOf" srcId="{33F8DB06-BAE7-42EA-9BE8-A780FCB547AA}" destId="{368BBB93-5820-410E-9DBA-06111156DEFE}" srcOrd="0" destOrd="5" presId="urn:microsoft.com/office/officeart/2005/8/layout/hList1"/>
    <dgm:cxn modelId="{75DF79A4-F9B5-4261-A73B-F4EBD3D2CEC3}" type="presOf" srcId="{733BC05C-1E15-4B2F-9F4B-90835279D0E6}" destId="{B0FAD3E5-0827-4AB2-B03C-2CE51F5F58A2}" srcOrd="0" destOrd="0" presId="urn:microsoft.com/office/officeart/2005/8/layout/hList1"/>
    <dgm:cxn modelId="{B9BAC3FD-EEB5-40B7-957D-B9306CD1CD84}" srcId="{6B160EEE-EE6D-4E82-B261-38990F9CF445}" destId="{AE177DE1-A31F-42D2-A2AE-B26210E11B4B}" srcOrd="1" destOrd="0" parTransId="{0BD9022D-6ED6-4809-ADAA-FD68A3957214}" sibTransId="{9DB41AA9-BFA9-45A5-B03A-C773717DD700}"/>
    <dgm:cxn modelId="{E057016A-DB12-4523-9C32-5C0AFC66AA14}" srcId="{607A6692-D650-4F37-A584-91C9F66D839D}" destId="{9FEEACAE-55EA-433F-8208-D4A4862AD2B9}" srcOrd="1" destOrd="0" parTransId="{FD8441ED-B723-4CA0-81AD-DE2C8E0D4370}" sibTransId="{E1DAD37F-98CE-4682-BD1B-10FA9B34EAA6}"/>
    <dgm:cxn modelId="{7518F0CB-DB1B-4FCE-A763-BDCEDBC4EB66}" srcId="{733BC05C-1E15-4B2F-9F4B-90835279D0E6}" destId="{82D725B6-0995-4AA2-AA92-98F15F0BD3CA}" srcOrd="0" destOrd="0" parTransId="{5F88BED5-4A44-41C2-BE15-217FDD4DB4BC}" sibTransId="{389E0394-A542-426E-BEB3-DD7F1FA07FE5}"/>
    <dgm:cxn modelId="{6C8053CF-1673-4A14-919A-E966226482A0}" type="presOf" srcId="{82D725B6-0995-4AA2-AA92-98F15F0BD3CA}" destId="{A692E157-29E4-4D59-8CCD-0A5C0D39331C}" srcOrd="0" destOrd="0" presId="urn:microsoft.com/office/officeart/2005/8/layout/hList1"/>
    <dgm:cxn modelId="{8934D034-04F7-4848-B126-961442BEFDA2}" srcId="{733BC05C-1E15-4B2F-9F4B-90835279D0E6}" destId="{6B160EEE-EE6D-4E82-B261-38990F9CF445}" srcOrd="1" destOrd="0" parTransId="{84AB7AF9-CBBD-4B00-AA5D-80B4AAEA1A15}" sibTransId="{47EFB1C3-AFCC-48DE-85AC-565713F781AE}"/>
    <dgm:cxn modelId="{E5E8BAED-619E-4AD2-81EB-2D4614415530}" type="presOf" srcId="{9B3B7CD3-55BE-48C1-BF38-32BCD1AB3935}" destId="{325C8459-6EA1-42D3-AF61-D351FA041001}" srcOrd="0" destOrd="1" presId="urn:microsoft.com/office/officeart/2005/8/layout/hList1"/>
    <dgm:cxn modelId="{8A60B188-D1B3-4613-B259-1C278D8854C2}" type="presOf" srcId="{53E91709-3ABD-4EE3-B7C2-36666CFFA664}" destId="{368BBB93-5820-410E-9DBA-06111156DEFE}" srcOrd="0" destOrd="0" presId="urn:microsoft.com/office/officeart/2005/8/layout/hList1"/>
    <dgm:cxn modelId="{D741FA50-17A5-4635-86F9-B8B9DAF1B263}" type="presOf" srcId="{514BE319-F71F-4D12-8F5A-56BD48348C86}" destId="{368BBB93-5820-410E-9DBA-06111156DEFE}" srcOrd="0" destOrd="4" presId="urn:microsoft.com/office/officeart/2005/8/layout/hList1"/>
    <dgm:cxn modelId="{7D9FABFF-A160-4631-B5B3-D092A2874E9C}" type="presOf" srcId="{AE177DE1-A31F-42D2-A2AE-B26210E11B4B}" destId="{30E95BDA-958A-4D57-965F-B1B5CE3FFB5E}" srcOrd="0" destOrd="1" presId="urn:microsoft.com/office/officeart/2005/8/layout/hList1"/>
    <dgm:cxn modelId="{11C39AFF-4432-4840-8804-D14C99B95D24}" type="presOf" srcId="{F2E20177-B172-4AFD-B511-2F473916B60B}" destId="{325C8459-6EA1-42D3-AF61-D351FA041001}" srcOrd="0" destOrd="0" presId="urn:microsoft.com/office/officeart/2005/8/layout/hList1"/>
    <dgm:cxn modelId="{41054AF7-4B6B-4BAA-BB61-AC44FA097A7C}" type="presParOf" srcId="{B0FAD3E5-0827-4AB2-B03C-2CE51F5F58A2}" destId="{E24E9EEE-E8FE-45C6-A807-9D13392F0C38}" srcOrd="0" destOrd="0" presId="urn:microsoft.com/office/officeart/2005/8/layout/hList1"/>
    <dgm:cxn modelId="{82F69BF2-D3B0-4E25-85B5-60444CD84760}" type="presParOf" srcId="{E24E9EEE-E8FE-45C6-A807-9D13392F0C38}" destId="{A692E157-29E4-4D59-8CCD-0A5C0D39331C}" srcOrd="0" destOrd="0" presId="urn:microsoft.com/office/officeart/2005/8/layout/hList1"/>
    <dgm:cxn modelId="{0C565CE8-C6B0-42F1-8BD8-AF5A0AB9CA8C}" type="presParOf" srcId="{E24E9EEE-E8FE-45C6-A807-9D13392F0C38}" destId="{368BBB93-5820-410E-9DBA-06111156DEFE}" srcOrd="1" destOrd="0" presId="urn:microsoft.com/office/officeart/2005/8/layout/hList1"/>
    <dgm:cxn modelId="{0D0FBB26-5013-40CF-8E17-5144166545F0}" type="presParOf" srcId="{B0FAD3E5-0827-4AB2-B03C-2CE51F5F58A2}" destId="{50DF6460-C4F6-4BF3-BA2A-E6FDFB3D23B5}" srcOrd="1" destOrd="0" presId="urn:microsoft.com/office/officeart/2005/8/layout/hList1"/>
    <dgm:cxn modelId="{1DC95B48-136C-4DA7-91E1-D96C4A50B59F}" type="presParOf" srcId="{B0FAD3E5-0827-4AB2-B03C-2CE51F5F58A2}" destId="{6DAC2F3C-5E5B-47E7-A197-CF646FA5F122}" srcOrd="2" destOrd="0" presId="urn:microsoft.com/office/officeart/2005/8/layout/hList1"/>
    <dgm:cxn modelId="{72EAF41F-109F-4272-BAA3-030F361FCBFA}" type="presParOf" srcId="{6DAC2F3C-5E5B-47E7-A197-CF646FA5F122}" destId="{3A2A122F-823F-416E-9D46-37282D5B7094}" srcOrd="0" destOrd="0" presId="urn:microsoft.com/office/officeart/2005/8/layout/hList1"/>
    <dgm:cxn modelId="{DA415702-65EE-40FB-8357-B574FF9AE2DA}" type="presParOf" srcId="{6DAC2F3C-5E5B-47E7-A197-CF646FA5F122}" destId="{30E95BDA-958A-4D57-965F-B1B5CE3FFB5E}" srcOrd="1" destOrd="0" presId="urn:microsoft.com/office/officeart/2005/8/layout/hList1"/>
    <dgm:cxn modelId="{F88014FB-D512-43B4-B774-9E49083E4A03}" type="presParOf" srcId="{B0FAD3E5-0827-4AB2-B03C-2CE51F5F58A2}" destId="{BF8C143C-67B1-46D7-B979-FADC3C21E37E}" srcOrd="3" destOrd="0" presId="urn:microsoft.com/office/officeart/2005/8/layout/hList1"/>
    <dgm:cxn modelId="{08A0B23C-F00F-47A8-99C4-05496D1EFECF}" type="presParOf" srcId="{B0FAD3E5-0827-4AB2-B03C-2CE51F5F58A2}" destId="{4DCCD8BC-0BDC-4263-B175-69B50A2ACC11}" srcOrd="4" destOrd="0" presId="urn:microsoft.com/office/officeart/2005/8/layout/hList1"/>
    <dgm:cxn modelId="{6FB343B2-72D8-4BDA-A61B-57B6BDAAF84D}" type="presParOf" srcId="{4DCCD8BC-0BDC-4263-B175-69B50A2ACC11}" destId="{7B6A4E4E-0CDC-40E3-9F02-187F444A54E9}" srcOrd="0" destOrd="0" presId="urn:microsoft.com/office/officeart/2005/8/layout/hList1"/>
    <dgm:cxn modelId="{862DFE16-EDEF-446B-A7AC-BF782FA98B16}" type="presParOf" srcId="{4DCCD8BC-0BDC-4263-B175-69B50A2ACC11}" destId="{325C8459-6EA1-42D3-AF61-D351FA0410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29EB3F-91EB-413C-98CE-F48C026650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C560DC-12D1-44EC-822B-F934F82CF8AB}">
      <dgm:prSet phldrT="[Text]" custT="1"/>
      <dgm:spPr/>
      <dgm:t>
        <a:bodyPr/>
        <a:lstStyle/>
        <a:p>
          <a:r>
            <a:rPr lang="en-US" sz="2800" dirty="0"/>
            <a:t>Municipal Employees</a:t>
          </a:r>
        </a:p>
      </dgm:t>
    </dgm:pt>
    <dgm:pt modelId="{741D035C-B4DB-418F-81A1-EBBF5E782874}" type="parTrans" cxnId="{720FE496-3434-408D-B92D-BD394FB9299F}">
      <dgm:prSet/>
      <dgm:spPr/>
      <dgm:t>
        <a:bodyPr/>
        <a:lstStyle/>
        <a:p>
          <a:endParaRPr lang="en-US"/>
        </a:p>
      </dgm:t>
    </dgm:pt>
    <dgm:pt modelId="{C23C2760-2439-4C13-8C89-35118F462382}" type="sibTrans" cxnId="{720FE496-3434-408D-B92D-BD394FB9299F}">
      <dgm:prSet/>
      <dgm:spPr/>
      <dgm:t>
        <a:bodyPr/>
        <a:lstStyle/>
        <a:p>
          <a:endParaRPr lang="en-US"/>
        </a:p>
      </dgm:t>
    </dgm:pt>
    <dgm:pt modelId="{87997D0D-20C5-4F3B-85D3-ECF616B70C75}">
      <dgm:prSet phldrT="[Text]"/>
      <dgm:spPr/>
      <dgm:t>
        <a:bodyPr/>
        <a:lstStyle/>
        <a:p>
          <a:r>
            <a:rPr lang="en-US" dirty="0"/>
            <a:t>Within 3 Months of Commencement of Duties</a:t>
          </a:r>
        </a:p>
      </dgm:t>
    </dgm:pt>
    <dgm:pt modelId="{215CE3FD-64D3-4C5E-B168-FA70A18163D4}" type="parTrans" cxnId="{94D56747-0F7B-49AE-AD9C-6D91A54981E0}">
      <dgm:prSet/>
      <dgm:spPr/>
      <dgm:t>
        <a:bodyPr/>
        <a:lstStyle/>
        <a:p>
          <a:endParaRPr lang="en-US"/>
        </a:p>
      </dgm:t>
    </dgm:pt>
    <dgm:pt modelId="{41CABCE6-2AA6-43B4-91AB-9BE4D5A13D68}" type="sibTrans" cxnId="{94D56747-0F7B-49AE-AD9C-6D91A54981E0}">
      <dgm:prSet/>
      <dgm:spPr/>
      <dgm:t>
        <a:bodyPr/>
        <a:lstStyle/>
        <a:p>
          <a:endParaRPr lang="en-US"/>
        </a:p>
      </dgm:t>
    </dgm:pt>
    <dgm:pt modelId="{35DBC67D-FD4A-48AC-9EF2-23E88598CD6F}">
      <dgm:prSet phldrT="[Text]"/>
      <dgm:spPr/>
      <dgm:t>
        <a:bodyPr/>
        <a:lstStyle/>
        <a:p>
          <a:r>
            <a:rPr lang="en-US" dirty="0"/>
            <a:t>Every Two Years Thereafter</a:t>
          </a:r>
        </a:p>
      </dgm:t>
    </dgm:pt>
    <dgm:pt modelId="{F5719842-3E7C-45F6-9279-52CC18BBE4F9}" type="parTrans" cxnId="{45D9CB05-0282-4D9B-824A-C006ED0225FE}">
      <dgm:prSet/>
      <dgm:spPr/>
      <dgm:t>
        <a:bodyPr/>
        <a:lstStyle/>
        <a:p>
          <a:endParaRPr lang="en-US"/>
        </a:p>
      </dgm:t>
    </dgm:pt>
    <dgm:pt modelId="{4A55EED9-2E9B-44A3-A165-457E7AFE3508}" type="sibTrans" cxnId="{45D9CB05-0282-4D9B-824A-C006ED0225FE}">
      <dgm:prSet/>
      <dgm:spPr/>
      <dgm:t>
        <a:bodyPr/>
        <a:lstStyle/>
        <a:p>
          <a:endParaRPr lang="en-US"/>
        </a:p>
      </dgm:t>
    </dgm:pt>
    <dgm:pt modelId="{36B7AA3B-5510-4CEE-A146-B1DD0F809683}">
      <dgm:prSet phldrT="[Text]" custT="1"/>
      <dgm:spPr/>
      <dgm:t>
        <a:bodyPr/>
        <a:lstStyle/>
        <a:p>
          <a:r>
            <a:rPr lang="en-US" sz="2400" dirty="0"/>
            <a:t>Review for 7:8 Compliance </a:t>
          </a:r>
          <a:br>
            <a:rPr lang="en-US" sz="2400" dirty="0"/>
          </a:br>
          <a:r>
            <a:rPr lang="en-US" sz="2400" dirty="0"/>
            <a:t>(e.g. Twp Engineer)</a:t>
          </a:r>
        </a:p>
      </dgm:t>
    </dgm:pt>
    <dgm:pt modelId="{942B4D14-E52F-4BA2-A4D2-015E851560BC}" type="parTrans" cxnId="{F8C14675-A3FF-4FCA-9D50-205751BD3E6D}">
      <dgm:prSet/>
      <dgm:spPr/>
      <dgm:t>
        <a:bodyPr/>
        <a:lstStyle/>
        <a:p>
          <a:endParaRPr lang="en-US"/>
        </a:p>
      </dgm:t>
    </dgm:pt>
    <dgm:pt modelId="{84F6F8AC-8BA1-40D2-ABEB-DE7F59C033AC}" type="sibTrans" cxnId="{F8C14675-A3FF-4FCA-9D50-205751BD3E6D}">
      <dgm:prSet/>
      <dgm:spPr/>
      <dgm:t>
        <a:bodyPr/>
        <a:lstStyle/>
        <a:p>
          <a:endParaRPr lang="en-US"/>
        </a:p>
      </dgm:t>
    </dgm:pt>
    <dgm:pt modelId="{0FB3C4DF-F0F8-420E-8CF7-2E138F0219FB}">
      <dgm:prSet phldrT="[Text]"/>
      <dgm:spPr/>
      <dgm:t>
        <a:bodyPr/>
        <a:lstStyle/>
        <a:p>
          <a:r>
            <a:rPr lang="en-US" dirty="0"/>
            <a:t>Complete Department Training Relative to NJAC 7:8 once every Five (5)</a:t>
          </a:r>
        </a:p>
      </dgm:t>
    </dgm:pt>
    <dgm:pt modelId="{360768D9-1CDA-498B-8117-D9F045DDE910}" type="parTrans" cxnId="{CD6423E1-EDEB-4CA3-B672-D0D235178882}">
      <dgm:prSet/>
      <dgm:spPr/>
      <dgm:t>
        <a:bodyPr/>
        <a:lstStyle/>
        <a:p>
          <a:endParaRPr lang="en-US"/>
        </a:p>
      </dgm:t>
    </dgm:pt>
    <dgm:pt modelId="{6266861D-03E3-4751-A89F-F1C7AC704E88}" type="sibTrans" cxnId="{CD6423E1-EDEB-4CA3-B672-D0D235178882}">
      <dgm:prSet/>
      <dgm:spPr/>
      <dgm:t>
        <a:bodyPr/>
        <a:lstStyle/>
        <a:p>
          <a:endParaRPr lang="en-US"/>
        </a:p>
      </dgm:t>
    </dgm:pt>
    <dgm:pt modelId="{46B595B4-3B23-49EC-A73E-B894FD8C095E}">
      <dgm:prSet phldrT="[Text]" custT="1"/>
      <dgm:spPr/>
      <dgm:t>
        <a:bodyPr/>
        <a:lstStyle/>
        <a:p>
          <a:r>
            <a:rPr lang="en-US" sz="2400" dirty="0"/>
            <a:t>Municipal Board and Governing Body Members</a:t>
          </a:r>
        </a:p>
      </dgm:t>
    </dgm:pt>
    <dgm:pt modelId="{7F85605B-3609-463F-8FDC-C2696085686B}" type="parTrans" cxnId="{DF0CDD81-3D3E-464C-B067-5C2C8A967B1E}">
      <dgm:prSet/>
      <dgm:spPr/>
      <dgm:t>
        <a:bodyPr/>
        <a:lstStyle/>
        <a:p>
          <a:endParaRPr lang="en-US"/>
        </a:p>
      </dgm:t>
    </dgm:pt>
    <dgm:pt modelId="{7B643B0D-E51A-415B-8752-7AA05F81EF7B}" type="sibTrans" cxnId="{DF0CDD81-3D3E-464C-B067-5C2C8A967B1E}">
      <dgm:prSet/>
      <dgm:spPr/>
      <dgm:t>
        <a:bodyPr/>
        <a:lstStyle/>
        <a:p>
          <a:endParaRPr lang="en-US"/>
        </a:p>
      </dgm:t>
    </dgm:pt>
    <dgm:pt modelId="{4516AF03-05C1-4DB7-B9FE-BEBFEDB1ACC1}">
      <dgm:prSet phldrT="[Text]"/>
      <dgm:spPr/>
      <dgm:t>
        <a:bodyPr/>
        <a:lstStyle/>
        <a:p>
          <a:r>
            <a:rPr lang="en-US" dirty="0"/>
            <a:t>Within 6 months of EDP or Within 6 months of commencement</a:t>
          </a:r>
        </a:p>
      </dgm:t>
    </dgm:pt>
    <dgm:pt modelId="{E291F53B-1237-4466-A681-0C7F2EBC6DE6}" type="parTrans" cxnId="{16E1BFD1-A41E-4AB5-BD4C-B0B9E781C698}">
      <dgm:prSet/>
      <dgm:spPr/>
      <dgm:t>
        <a:bodyPr/>
        <a:lstStyle/>
        <a:p>
          <a:endParaRPr lang="en-US"/>
        </a:p>
      </dgm:t>
    </dgm:pt>
    <dgm:pt modelId="{53F6963F-D29E-4B68-BEE4-BC823B822A6E}" type="sibTrans" cxnId="{16E1BFD1-A41E-4AB5-BD4C-B0B9E781C698}">
      <dgm:prSet/>
      <dgm:spPr/>
      <dgm:t>
        <a:bodyPr/>
        <a:lstStyle/>
        <a:p>
          <a:endParaRPr lang="en-US"/>
        </a:p>
      </dgm:t>
    </dgm:pt>
    <dgm:pt modelId="{BC811B05-6E93-49B7-A043-E43C096FAC0D}">
      <dgm:prSet phldrT="[Text]"/>
      <dgm:spPr/>
      <dgm:t>
        <a:bodyPr/>
        <a:lstStyle/>
        <a:p>
          <a:r>
            <a:rPr lang="en-US" dirty="0"/>
            <a:t>“Asking the Right Questions”</a:t>
          </a:r>
        </a:p>
      </dgm:t>
    </dgm:pt>
    <dgm:pt modelId="{7D88480C-3F9B-4CCB-BE72-893FB5815400}" type="parTrans" cxnId="{DC0D0837-5BCF-4BBC-8237-77CB678611C5}">
      <dgm:prSet/>
      <dgm:spPr/>
      <dgm:t>
        <a:bodyPr/>
        <a:lstStyle/>
        <a:p>
          <a:endParaRPr lang="en-US"/>
        </a:p>
      </dgm:t>
    </dgm:pt>
    <dgm:pt modelId="{2A16D586-1E90-4BEE-8232-5E14549D4EF1}" type="sibTrans" cxnId="{DC0D0837-5BCF-4BBC-8237-77CB678611C5}">
      <dgm:prSet/>
      <dgm:spPr/>
      <dgm:t>
        <a:bodyPr/>
        <a:lstStyle/>
        <a:p>
          <a:endParaRPr lang="en-US"/>
        </a:p>
      </dgm:t>
    </dgm:pt>
    <dgm:pt modelId="{F213BDB4-8895-4758-B2B4-59BF0DF20C6F}">
      <dgm:prSet phldrT="[Text]"/>
      <dgm:spPr/>
      <dgm:t>
        <a:bodyPr/>
        <a:lstStyle/>
        <a:p>
          <a:r>
            <a:rPr lang="en-US" dirty="0"/>
            <a:t>Once Per Term Thereafter</a:t>
          </a:r>
        </a:p>
      </dgm:t>
    </dgm:pt>
    <dgm:pt modelId="{769EA219-18D4-49BD-AADB-06527672618F}" type="parTrans" cxnId="{51BA9914-AAD0-44E9-A898-2A2278D6F331}">
      <dgm:prSet/>
      <dgm:spPr/>
      <dgm:t>
        <a:bodyPr/>
        <a:lstStyle/>
        <a:p>
          <a:endParaRPr lang="en-US"/>
        </a:p>
      </dgm:t>
    </dgm:pt>
    <dgm:pt modelId="{CF5FBA55-FD91-4AE9-80D5-351281DBED9E}" type="sibTrans" cxnId="{51BA9914-AAD0-44E9-A898-2A2278D6F331}">
      <dgm:prSet/>
      <dgm:spPr/>
      <dgm:t>
        <a:bodyPr/>
        <a:lstStyle/>
        <a:p>
          <a:endParaRPr lang="en-US"/>
        </a:p>
      </dgm:t>
    </dgm:pt>
    <dgm:pt modelId="{308AFDC6-1BF5-4509-A89E-4701E33DB5B1}" type="pres">
      <dgm:prSet presAssocID="{6329EB3F-91EB-413C-98CE-F48C02665023}" presName="Name0" presStyleCnt="0">
        <dgm:presLayoutVars>
          <dgm:dir/>
          <dgm:animLvl val="lvl"/>
          <dgm:resizeHandles val="exact"/>
        </dgm:presLayoutVars>
      </dgm:prSet>
      <dgm:spPr/>
    </dgm:pt>
    <dgm:pt modelId="{12EBFE57-8CE5-48A7-A721-C196831A1E09}" type="pres">
      <dgm:prSet presAssocID="{71C560DC-12D1-44EC-822B-F934F82CF8AB}" presName="linNode" presStyleCnt="0"/>
      <dgm:spPr/>
    </dgm:pt>
    <dgm:pt modelId="{DE7423C2-EA75-4F6E-922B-293BC29C1397}" type="pres">
      <dgm:prSet presAssocID="{71C560DC-12D1-44EC-822B-F934F82CF8AB}" presName="parentText" presStyleLbl="node1" presStyleIdx="0" presStyleCnt="3" custScaleX="86966" custScaleY="71321" custLinFactNeighborY="1206">
        <dgm:presLayoutVars>
          <dgm:chMax val="1"/>
          <dgm:bulletEnabled val="1"/>
        </dgm:presLayoutVars>
      </dgm:prSet>
      <dgm:spPr/>
    </dgm:pt>
    <dgm:pt modelId="{0ED6CE92-95DD-4DAB-8F41-B869E74E5DE6}" type="pres">
      <dgm:prSet presAssocID="{71C560DC-12D1-44EC-822B-F934F82CF8AB}" presName="descendantText" presStyleLbl="alignAccFollowNode1" presStyleIdx="0" presStyleCnt="3">
        <dgm:presLayoutVars>
          <dgm:bulletEnabled val="1"/>
        </dgm:presLayoutVars>
      </dgm:prSet>
      <dgm:spPr/>
    </dgm:pt>
    <dgm:pt modelId="{2D6939AF-5DEC-4792-9145-E937079F6C0C}" type="pres">
      <dgm:prSet presAssocID="{C23C2760-2439-4C13-8C89-35118F462382}" presName="sp" presStyleCnt="0"/>
      <dgm:spPr/>
    </dgm:pt>
    <dgm:pt modelId="{AB509258-CED5-4505-93FC-8C86F0613931}" type="pres">
      <dgm:prSet presAssocID="{36B7AA3B-5510-4CEE-A146-B1DD0F809683}" presName="linNode" presStyleCnt="0"/>
      <dgm:spPr/>
    </dgm:pt>
    <dgm:pt modelId="{B946F7B7-D08E-4924-8E7A-736ABF448A0D}" type="pres">
      <dgm:prSet presAssocID="{36B7AA3B-5510-4CEE-A146-B1DD0F809683}" presName="parentText" presStyleLbl="node1" presStyleIdx="1" presStyleCnt="3" custScaleX="85185" custScaleY="77241" custLinFactNeighborX="-1335" custLinFactNeighborY="93862">
        <dgm:presLayoutVars>
          <dgm:chMax val="1"/>
          <dgm:bulletEnabled val="1"/>
        </dgm:presLayoutVars>
      </dgm:prSet>
      <dgm:spPr/>
    </dgm:pt>
    <dgm:pt modelId="{2168D61F-AAA5-4561-BA39-F7DA60BCA787}" type="pres">
      <dgm:prSet presAssocID="{36B7AA3B-5510-4CEE-A146-B1DD0F809683}" presName="descendantText" presStyleLbl="alignAccFollowNode1" presStyleIdx="1" presStyleCnt="3" custLinFactY="19054" custLinFactNeighborY="100000">
        <dgm:presLayoutVars>
          <dgm:bulletEnabled val="1"/>
        </dgm:presLayoutVars>
      </dgm:prSet>
      <dgm:spPr/>
    </dgm:pt>
    <dgm:pt modelId="{8FF84514-B197-44E4-852A-F7539A986B54}" type="pres">
      <dgm:prSet presAssocID="{84F6F8AC-8BA1-40D2-ABEB-DE7F59C033AC}" presName="sp" presStyleCnt="0"/>
      <dgm:spPr/>
    </dgm:pt>
    <dgm:pt modelId="{C157DC0D-2BEB-4A0B-97BF-62C493AF53EB}" type="pres">
      <dgm:prSet presAssocID="{46B595B4-3B23-49EC-A73E-B894FD8C095E}" presName="linNode" presStyleCnt="0"/>
      <dgm:spPr/>
    </dgm:pt>
    <dgm:pt modelId="{8A19C99B-E2D0-42EB-B7A0-57B81E46A3BF}" type="pres">
      <dgm:prSet presAssocID="{46B595B4-3B23-49EC-A73E-B894FD8C095E}" presName="parentText" presStyleLbl="node1" presStyleIdx="2" presStyleCnt="3" custScaleX="89933" custScaleY="76152" custLinFactNeighborX="-501" custLinFactNeighborY="-83684">
        <dgm:presLayoutVars>
          <dgm:chMax val="1"/>
          <dgm:bulletEnabled val="1"/>
        </dgm:presLayoutVars>
      </dgm:prSet>
      <dgm:spPr/>
    </dgm:pt>
    <dgm:pt modelId="{DA6695FA-588C-4B2E-BD93-07F63202F85D}" type="pres">
      <dgm:prSet presAssocID="{46B595B4-3B23-49EC-A73E-B894FD8C095E}" presName="descendantText" presStyleLbl="alignAccFollowNode1" presStyleIdx="2" presStyleCnt="3" custLinFactY="-4605" custLinFactNeighborX="1781" custLinFactNeighborY="-100000">
        <dgm:presLayoutVars>
          <dgm:bulletEnabled val="1"/>
        </dgm:presLayoutVars>
      </dgm:prSet>
      <dgm:spPr/>
    </dgm:pt>
  </dgm:ptLst>
  <dgm:cxnLst>
    <dgm:cxn modelId="{1A24CA51-750F-46A6-B990-1E09A5C0B6EC}" type="presOf" srcId="{BC811B05-6E93-49B7-A043-E43C096FAC0D}" destId="{DA6695FA-588C-4B2E-BD93-07F63202F85D}" srcOrd="0" destOrd="1" presId="urn:microsoft.com/office/officeart/2005/8/layout/vList5"/>
    <dgm:cxn modelId="{45D9CB05-0282-4D9B-824A-C006ED0225FE}" srcId="{71C560DC-12D1-44EC-822B-F934F82CF8AB}" destId="{35DBC67D-FD4A-48AC-9EF2-23E88598CD6F}" srcOrd="1" destOrd="0" parTransId="{F5719842-3E7C-45F6-9279-52CC18BBE4F9}" sibTransId="{4A55EED9-2E9B-44A3-A165-457E7AFE3508}"/>
    <dgm:cxn modelId="{720FE496-3434-408D-B92D-BD394FB9299F}" srcId="{6329EB3F-91EB-413C-98CE-F48C02665023}" destId="{71C560DC-12D1-44EC-822B-F934F82CF8AB}" srcOrd="0" destOrd="0" parTransId="{741D035C-B4DB-418F-81A1-EBBF5E782874}" sibTransId="{C23C2760-2439-4C13-8C89-35118F462382}"/>
    <dgm:cxn modelId="{AEAE4699-4556-473E-A34D-6B5956F17997}" type="presOf" srcId="{6329EB3F-91EB-413C-98CE-F48C02665023}" destId="{308AFDC6-1BF5-4509-A89E-4701E33DB5B1}" srcOrd="0" destOrd="0" presId="urn:microsoft.com/office/officeart/2005/8/layout/vList5"/>
    <dgm:cxn modelId="{94D56747-0F7B-49AE-AD9C-6D91A54981E0}" srcId="{71C560DC-12D1-44EC-822B-F934F82CF8AB}" destId="{87997D0D-20C5-4F3B-85D3-ECF616B70C75}" srcOrd="0" destOrd="0" parTransId="{215CE3FD-64D3-4C5E-B168-FA70A18163D4}" sibTransId="{41CABCE6-2AA6-43B4-91AB-9BE4D5A13D68}"/>
    <dgm:cxn modelId="{DC0D0837-5BCF-4BBC-8237-77CB678611C5}" srcId="{46B595B4-3B23-49EC-A73E-B894FD8C095E}" destId="{BC811B05-6E93-49B7-A043-E43C096FAC0D}" srcOrd="1" destOrd="0" parTransId="{7D88480C-3F9B-4CCB-BE72-893FB5815400}" sibTransId="{2A16D586-1E90-4BEE-8232-5E14549D4EF1}"/>
    <dgm:cxn modelId="{9374A569-E0A9-4BA6-A97C-B86FE9A4572F}" type="presOf" srcId="{71C560DC-12D1-44EC-822B-F934F82CF8AB}" destId="{DE7423C2-EA75-4F6E-922B-293BC29C1397}" srcOrd="0" destOrd="0" presId="urn:microsoft.com/office/officeart/2005/8/layout/vList5"/>
    <dgm:cxn modelId="{AF21C173-6FE8-40A4-B12B-09380D45FE36}" type="presOf" srcId="{0FB3C4DF-F0F8-420E-8CF7-2E138F0219FB}" destId="{2168D61F-AAA5-4561-BA39-F7DA60BCA787}" srcOrd="0" destOrd="0" presId="urn:microsoft.com/office/officeart/2005/8/layout/vList5"/>
    <dgm:cxn modelId="{F8C14675-A3FF-4FCA-9D50-205751BD3E6D}" srcId="{6329EB3F-91EB-413C-98CE-F48C02665023}" destId="{36B7AA3B-5510-4CEE-A146-B1DD0F809683}" srcOrd="1" destOrd="0" parTransId="{942B4D14-E52F-4BA2-A4D2-015E851560BC}" sibTransId="{84F6F8AC-8BA1-40D2-ABEB-DE7F59C033AC}"/>
    <dgm:cxn modelId="{A7CB3A60-5194-4022-8938-7D548D86CF2E}" type="presOf" srcId="{4516AF03-05C1-4DB7-B9FE-BEBFEDB1ACC1}" destId="{DA6695FA-588C-4B2E-BD93-07F63202F85D}" srcOrd="0" destOrd="0" presId="urn:microsoft.com/office/officeart/2005/8/layout/vList5"/>
    <dgm:cxn modelId="{DF0CDD81-3D3E-464C-B067-5C2C8A967B1E}" srcId="{6329EB3F-91EB-413C-98CE-F48C02665023}" destId="{46B595B4-3B23-49EC-A73E-B894FD8C095E}" srcOrd="2" destOrd="0" parTransId="{7F85605B-3609-463F-8FDC-C2696085686B}" sibTransId="{7B643B0D-E51A-415B-8752-7AA05F81EF7B}"/>
    <dgm:cxn modelId="{AB978AC8-B8E5-4ED6-AE4A-0B5462483E0A}" type="presOf" srcId="{46B595B4-3B23-49EC-A73E-B894FD8C095E}" destId="{8A19C99B-E2D0-42EB-B7A0-57B81E46A3BF}" srcOrd="0" destOrd="0" presId="urn:microsoft.com/office/officeart/2005/8/layout/vList5"/>
    <dgm:cxn modelId="{E68B0064-BFBC-4F65-A033-6C29C8387954}" type="presOf" srcId="{35DBC67D-FD4A-48AC-9EF2-23E88598CD6F}" destId="{0ED6CE92-95DD-4DAB-8F41-B869E74E5DE6}" srcOrd="0" destOrd="1" presId="urn:microsoft.com/office/officeart/2005/8/layout/vList5"/>
    <dgm:cxn modelId="{26D16D35-77BD-4499-9A5F-773E1A680039}" type="presOf" srcId="{F213BDB4-8895-4758-B2B4-59BF0DF20C6F}" destId="{DA6695FA-588C-4B2E-BD93-07F63202F85D}" srcOrd="0" destOrd="2" presId="urn:microsoft.com/office/officeart/2005/8/layout/vList5"/>
    <dgm:cxn modelId="{51BA9914-AAD0-44E9-A898-2A2278D6F331}" srcId="{46B595B4-3B23-49EC-A73E-B894FD8C095E}" destId="{F213BDB4-8895-4758-B2B4-59BF0DF20C6F}" srcOrd="2" destOrd="0" parTransId="{769EA219-18D4-49BD-AADB-06527672618F}" sibTransId="{CF5FBA55-FD91-4AE9-80D5-351281DBED9E}"/>
    <dgm:cxn modelId="{CD6423E1-EDEB-4CA3-B672-D0D235178882}" srcId="{36B7AA3B-5510-4CEE-A146-B1DD0F809683}" destId="{0FB3C4DF-F0F8-420E-8CF7-2E138F0219FB}" srcOrd="0" destOrd="0" parTransId="{360768D9-1CDA-498B-8117-D9F045DDE910}" sibTransId="{6266861D-03E3-4751-A89F-F1C7AC704E88}"/>
    <dgm:cxn modelId="{5118A2B2-D52B-4DD5-BFA4-060674FA65BC}" type="presOf" srcId="{87997D0D-20C5-4F3B-85D3-ECF616B70C75}" destId="{0ED6CE92-95DD-4DAB-8F41-B869E74E5DE6}" srcOrd="0" destOrd="0" presId="urn:microsoft.com/office/officeart/2005/8/layout/vList5"/>
    <dgm:cxn modelId="{16E1BFD1-A41E-4AB5-BD4C-B0B9E781C698}" srcId="{46B595B4-3B23-49EC-A73E-B894FD8C095E}" destId="{4516AF03-05C1-4DB7-B9FE-BEBFEDB1ACC1}" srcOrd="0" destOrd="0" parTransId="{E291F53B-1237-4466-A681-0C7F2EBC6DE6}" sibTransId="{53F6963F-D29E-4B68-BEE4-BC823B822A6E}"/>
    <dgm:cxn modelId="{958901FC-2690-40AA-A42F-D66BBB54065A}" type="presOf" srcId="{36B7AA3B-5510-4CEE-A146-B1DD0F809683}" destId="{B946F7B7-D08E-4924-8E7A-736ABF448A0D}" srcOrd="0" destOrd="0" presId="urn:microsoft.com/office/officeart/2005/8/layout/vList5"/>
    <dgm:cxn modelId="{91A18D9E-CE9F-4481-9CCE-E3D4A9796F99}" type="presParOf" srcId="{308AFDC6-1BF5-4509-A89E-4701E33DB5B1}" destId="{12EBFE57-8CE5-48A7-A721-C196831A1E09}" srcOrd="0" destOrd="0" presId="urn:microsoft.com/office/officeart/2005/8/layout/vList5"/>
    <dgm:cxn modelId="{91A76DC4-6F3F-4718-9EDD-E7CD559642C5}" type="presParOf" srcId="{12EBFE57-8CE5-48A7-A721-C196831A1E09}" destId="{DE7423C2-EA75-4F6E-922B-293BC29C1397}" srcOrd="0" destOrd="0" presId="urn:microsoft.com/office/officeart/2005/8/layout/vList5"/>
    <dgm:cxn modelId="{3567601B-8ED2-442C-A646-4A37B0A6AAE0}" type="presParOf" srcId="{12EBFE57-8CE5-48A7-A721-C196831A1E09}" destId="{0ED6CE92-95DD-4DAB-8F41-B869E74E5DE6}" srcOrd="1" destOrd="0" presId="urn:microsoft.com/office/officeart/2005/8/layout/vList5"/>
    <dgm:cxn modelId="{0447AB9B-A8A1-4454-881B-74BFF74F23A3}" type="presParOf" srcId="{308AFDC6-1BF5-4509-A89E-4701E33DB5B1}" destId="{2D6939AF-5DEC-4792-9145-E937079F6C0C}" srcOrd="1" destOrd="0" presId="urn:microsoft.com/office/officeart/2005/8/layout/vList5"/>
    <dgm:cxn modelId="{54708938-BDCF-4055-9AF7-1B708816351C}" type="presParOf" srcId="{308AFDC6-1BF5-4509-A89E-4701E33DB5B1}" destId="{AB509258-CED5-4505-93FC-8C86F0613931}" srcOrd="2" destOrd="0" presId="urn:microsoft.com/office/officeart/2005/8/layout/vList5"/>
    <dgm:cxn modelId="{EC95BE0E-7762-4E66-944D-CA40A0BF3D9A}" type="presParOf" srcId="{AB509258-CED5-4505-93FC-8C86F0613931}" destId="{B946F7B7-D08E-4924-8E7A-736ABF448A0D}" srcOrd="0" destOrd="0" presId="urn:microsoft.com/office/officeart/2005/8/layout/vList5"/>
    <dgm:cxn modelId="{827DB2A9-3368-4C07-AF58-F0DF27573D2A}" type="presParOf" srcId="{AB509258-CED5-4505-93FC-8C86F0613931}" destId="{2168D61F-AAA5-4561-BA39-F7DA60BCA787}" srcOrd="1" destOrd="0" presId="urn:microsoft.com/office/officeart/2005/8/layout/vList5"/>
    <dgm:cxn modelId="{A1BBC319-A664-4D44-B126-FEF5AE6D419D}" type="presParOf" srcId="{308AFDC6-1BF5-4509-A89E-4701E33DB5B1}" destId="{8FF84514-B197-44E4-852A-F7539A986B54}" srcOrd="3" destOrd="0" presId="urn:microsoft.com/office/officeart/2005/8/layout/vList5"/>
    <dgm:cxn modelId="{CC682698-EA93-4400-A21B-BBB643C7DF5D}" type="presParOf" srcId="{308AFDC6-1BF5-4509-A89E-4701E33DB5B1}" destId="{C157DC0D-2BEB-4A0B-97BF-62C493AF53EB}" srcOrd="4" destOrd="0" presId="urn:microsoft.com/office/officeart/2005/8/layout/vList5"/>
    <dgm:cxn modelId="{4F260F9D-22FF-4398-8264-C90F1F6DFCAB}" type="presParOf" srcId="{C157DC0D-2BEB-4A0B-97BF-62C493AF53EB}" destId="{8A19C99B-E2D0-42EB-B7A0-57B81E46A3BF}" srcOrd="0" destOrd="0" presId="urn:microsoft.com/office/officeart/2005/8/layout/vList5"/>
    <dgm:cxn modelId="{3FA61A13-A9EF-4A0C-BEAF-BF9A545269F8}" type="presParOf" srcId="{C157DC0D-2BEB-4A0B-97BF-62C493AF53EB}" destId="{DA6695FA-588C-4B2E-BD93-07F63202F8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3870D-0F1B-49E3-9311-E72F1170965C}">
      <dsp:nvSpPr>
        <dsp:cNvPr id="0" name=""/>
        <dsp:cNvSpPr/>
      </dsp:nvSpPr>
      <dsp:spPr>
        <a:xfrm>
          <a:off x="2384284" y="1435689"/>
          <a:ext cx="3631946" cy="359998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 Narrow" panose="020B0606020202030204" pitchFamily="34" charset="0"/>
            </a:rPr>
            <a:t>Stormwater Program Update</a:t>
          </a:r>
        </a:p>
      </dsp:txBody>
      <dsp:txXfrm>
        <a:off x="2916170" y="1962894"/>
        <a:ext cx="2568174" cy="2545574"/>
      </dsp:txXfrm>
    </dsp:sp>
    <dsp:sp modelId="{1D928CFE-4ED5-4A7C-9B75-398D8532467F}">
      <dsp:nvSpPr>
        <dsp:cNvPr id="0" name=""/>
        <dsp:cNvSpPr/>
      </dsp:nvSpPr>
      <dsp:spPr>
        <a:xfrm>
          <a:off x="3364451" y="24945"/>
          <a:ext cx="1671612" cy="167161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MS4 Permit Audit</a:t>
          </a:r>
        </a:p>
      </dsp:txBody>
      <dsp:txXfrm>
        <a:off x="3609253" y="269747"/>
        <a:ext cx="1182008" cy="1182008"/>
      </dsp:txXfrm>
    </dsp:sp>
    <dsp:sp modelId="{90B7A55D-970E-4E85-BA04-95DA7B47C7C3}">
      <dsp:nvSpPr>
        <dsp:cNvPr id="0" name=""/>
        <dsp:cNvSpPr/>
      </dsp:nvSpPr>
      <dsp:spPr>
        <a:xfrm>
          <a:off x="4648436" y="401957"/>
          <a:ext cx="1671612" cy="167161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MS4 Permit Revisions</a:t>
          </a:r>
        </a:p>
      </dsp:txBody>
      <dsp:txXfrm>
        <a:off x="4893238" y="646759"/>
        <a:ext cx="1182008" cy="1182008"/>
      </dsp:txXfrm>
    </dsp:sp>
    <dsp:sp modelId="{2A5E5136-8D7B-4B8B-B6A7-163959C917F8}">
      <dsp:nvSpPr>
        <dsp:cNvPr id="0" name=""/>
        <dsp:cNvSpPr/>
      </dsp:nvSpPr>
      <dsp:spPr>
        <a:xfrm>
          <a:off x="5524764" y="1413294"/>
          <a:ext cx="1671612" cy="167161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Non- Structural Stormwater Management Rule Change </a:t>
          </a:r>
        </a:p>
      </dsp:txBody>
      <dsp:txXfrm>
        <a:off x="5769566" y="1658096"/>
        <a:ext cx="1182008" cy="1182008"/>
      </dsp:txXfrm>
    </dsp:sp>
    <dsp:sp modelId="{0BD18937-C1DA-46DE-9382-513CE77A0735}">
      <dsp:nvSpPr>
        <dsp:cNvPr id="0" name=""/>
        <dsp:cNvSpPr/>
      </dsp:nvSpPr>
      <dsp:spPr>
        <a:xfrm>
          <a:off x="5715209" y="2737863"/>
          <a:ext cx="1671612" cy="167161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Best Management Practice Manuals </a:t>
          </a:r>
        </a:p>
      </dsp:txBody>
      <dsp:txXfrm>
        <a:off x="5960011" y="2982665"/>
        <a:ext cx="1182008" cy="1182008"/>
      </dsp:txXfrm>
    </dsp:sp>
    <dsp:sp modelId="{DDD7615A-E059-45CF-BCD2-88D4EBF52811}">
      <dsp:nvSpPr>
        <dsp:cNvPr id="0" name=""/>
        <dsp:cNvSpPr/>
      </dsp:nvSpPr>
      <dsp:spPr>
        <a:xfrm>
          <a:off x="5159304" y="3955124"/>
          <a:ext cx="1671612" cy="167161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Stormwater Maintenance Guidance</a:t>
          </a:r>
        </a:p>
      </dsp:txBody>
      <dsp:txXfrm>
        <a:off x="5404106" y="4199926"/>
        <a:ext cx="1182008" cy="1182008"/>
      </dsp:txXfrm>
    </dsp:sp>
    <dsp:sp modelId="{189184FB-386E-4CCE-80A9-2258330EF3D2}">
      <dsp:nvSpPr>
        <dsp:cNvPr id="0" name=""/>
        <dsp:cNvSpPr/>
      </dsp:nvSpPr>
      <dsp:spPr>
        <a:xfrm>
          <a:off x="4033547" y="4678605"/>
          <a:ext cx="1671612" cy="167161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Stormwater Training</a:t>
          </a:r>
        </a:p>
      </dsp:txBody>
      <dsp:txXfrm>
        <a:off x="4278349" y="4923407"/>
        <a:ext cx="1182008" cy="1182008"/>
      </dsp:txXfrm>
    </dsp:sp>
    <dsp:sp modelId="{4A456503-CAC8-45B8-874F-06B158A5FD2E}">
      <dsp:nvSpPr>
        <dsp:cNvPr id="0" name=""/>
        <dsp:cNvSpPr/>
      </dsp:nvSpPr>
      <dsp:spPr>
        <a:xfrm>
          <a:off x="2695356" y="4678605"/>
          <a:ext cx="1671612" cy="167161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MTD Certification Process </a:t>
          </a:r>
        </a:p>
      </dsp:txBody>
      <dsp:txXfrm>
        <a:off x="2940158" y="4923407"/>
        <a:ext cx="1182008" cy="1182008"/>
      </dsp:txXfrm>
    </dsp:sp>
    <dsp:sp modelId="{437AB500-23DC-4F72-8994-01EECAAC49BC}">
      <dsp:nvSpPr>
        <dsp:cNvPr id="0" name=""/>
        <dsp:cNvSpPr/>
      </dsp:nvSpPr>
      <dsp:spPr>
        <a:xfrm>
          <a:off x="1569598" y="3955124"/>
          <a:ext cx="1671612" cy="167161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5G3 Permit</a:t>
          </a:r>
        </a:p>
      </dsp:txBody>
      <dsp:txXfrm>
        <a:off x="1814400" y="4199926"/>
        <a:ext cx="1182008" cy="1182008"/>
      </dsp:txXfrm>
    </dsp:sp>
    <dsp:sp modelId="{D2AD169B-EAF6-48D9-8542-7250801B488B}">
      <dsp:nvSpPr>
        <dsp:cNvPr id="0" name=""/>
        <dsp:cNvSpPr/>
      </dsp:nvSpPr>
      <dsp:spPr>
        <a:xfrm>
          <a:off x="1013694" y="2737863"/>
          <a:ext cx="1671612" cy="167161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CSO Permit</a:t>
          </a:r>
        </a:p>
      </dsp:txBody>
      <dsp:txXfrm>
        <a:off x="1258496" y="2982665"/>
        <a:ext cx="1182008" cy="1182008"/>
      </dsp:txXfrm>
    </dsp:sp>
    <dsp:sp modelId="{0544C07B-3D4A-4E74-8B09-265DE68753DA}">
      <dsp:nvSpPr>
        <dsp:cNvPr id="0" name=""/>
        <dsp:cNvSpPr/>
      </dsp:nvSpPr>
      <dsp:spPr>
        <a:xfrm>
          <a:off x="1204138" y="1413294"/>
          <a:ext cx="1671612" cy="1671612"/>
        </a:xfrm>
        <a:prstGeom prst="ellipse">
          <a:avLst/>
        </a:prstGeom>
        <a:gradFill rotWithShape="0">
          <a:gsLst>
            <a:gs pos="0">
              <a:schemeClr val="accent3">
                <a:lumMod val="60000"/>
                <a:lumOff val="40000"/>
                <a:alpha val="9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Green Infrastructure</a:t>
          </a:r>
        </a:p>
      </dsp:txBody>
      <dsp:txXfrm>
        <a:off x="1448940" y="1658096"/>
        <a:ext cx="1182008" cy="1182008"/>
      </dsp:txXfrm>
    </dsp:sp>
    <dsp:sp modelId="{DCE38F55-ABD9-4EB6-BE87-E78E8EFC64B9}">
      <dsp:nvSpPr>
        <dsp:cNvPr id="0" name=""/>
        <dsp:cNvSpPr/>
      </dsp:nvSpPr>
      <dsp:spPr>
        <a:xfrm>
          <a:off x="2080467" y="401957"/>
          <a:ext cx="1671612" cy="1671612"/>
        </a:xfrm>
        <a:prstGeom prst="ellipse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TMDL     Look-Up Tool</a:t>
          </a:r>
        </a:p>
      </dsp:txBody>
      <dsp:txXfrm>
        <a:off x="2325269" y="646759"/>
        <a:ext cx="1182008" cy="1182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98BBE-8FA1-4AFD-B570-E65AD190C360}">
      <dsp:nvSpPr>
        <dsp:cNvPr id="0" name=""/>
        <dsp:cNvSpPr/>
      </dsp:nvSpPr>
      <dsp:spPr>
        <a:xfrm>
          <a:off x="0" y="61075"/>
          <a:ext cx="8229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Design Engineer, Municipal Engineer, etc. </a:t>
          </a:r>
        </a:p>
      </dsp:txBody>
      <dsp:txXfrm>
        <a:off x="29271" y="90346"/>
        <a:ext cx="8171058" cy="541083"/>
      </dsp:txXfrm>
    </dsp:sp>
    <dsp:sp modelId="{A738B37D-15E5-48DD-A69F-F7FF80F468E6}">
      <dsp:nvSpPr>
        <dsp:cNvPr id="0" name=""/>
        <dsp:cNvSpPr/>
      </dsp:nvSpPr>
      <dsp:spPr>
        <a:xfrm>
          <a:off x="0" y="660700"/>
          <a:ext cx="8229600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Review of Stormwater Development and Re-Development Projects on  behalf of the Municipality</a:t>
          </a:r>
        </a:p>
      </dsp:txBody>
      <dsp:txXfrm>
        <a:off x="0" y="660700"/>
        <a:ext cx="8229600" cy="633937"/>
      </dsp:txXfrm>
    </dsp:sp>
    <dsp:sp modelId="{792B1ABE-DCA6-4EF6-98C8-9F8A6B792EEE}">
      <dsp:nvSpPr>
        <dsp:cNvPr id="0" name=""/>
        <dsp:cNvSpPr/>
      </dsp:nvSpPr>
      <dsp:spPr>
        <a:xfrm>
          <a:off x="0" y="1294637"/>
          <a:ext cx="8229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Stormwater Management Design Review Course </a:t>
          </a:r>
        </a:p>
      </dsp:txBody>
      <dsp:txXfrm>
        <a:off x="29271" y="1323908"/>
        <a:ext cx="8171058" cy="541083"/>
      </dsp:txXfrm>
    </dsp:sp>
    <dsp:sp modelId="{5C5A109D-7776-4BFE-B48C-44390E366E0D}">
      <dsp:nvSpPr>
        <dsp:cNvPr id="0" name=""/>
        <dsp:cNvSpPr/>
      </dsp:nvSpPr>
      <dsp:spPr>
        <a:xfrm>
          <a:off x="0" y="1894262"/>
          <a:ext cx="82296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Currently-Annual with coordination by/through Rutgers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Cost ~ $600</a:t>
          </a:r>
        </a:p>
      </dsp:txBody>
      <dsp:txXfrm>
        <a:off x="0" y="1894262"/>
        <a:ext cx="8229600" cy="685687"/>
      </dsp:txXfrm>
    </dsp:sp>
    <dsp:sp modelId="{34E5080A-96E0-4E7C-85BE-1D28168A21E8}">
      <dsp:nvSpPr>
        <dsp:cNvPr id="0" name=""/>
        <dsp:cNvSpPr/>
      </dsp:nvSpPr>
      <dsp:spPr>
        <a:xfrm>
          <a:off x="0" y="2579950"/>
          <a:ext cx="8229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Complete Course within EDP +12 Months</a:t>
          </a:r>
        </a:p>
      </dsp:txBody>
      <dsp:txXfrm>
        <a:off x="29271" y="2609221"/>
        <a:ext cx="8171058" cy="541083"/>
      </dsp:txXfrm>
    </dsp:sp>
    <dsp:sp modelId="{B0969282-15EE-41DB-9FED-1660A6054043}">
      <dsp:nvSpPr>
        <dsp:cNvPr id="0" name=""/>
        <dsp:cNvSpPr/>
      </dsp:nvSpPr>
      <dsp:spPr>
        <a:xfrm>
          <a:off x="0" y="3179575"/>
          <a:ext cx="82296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NJDEP to Offer at least Twice Per Year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FREE!!</a:t>
          </a:r>
        </a:p>
      </dsp:txBody>
      <dsp:txXfrm>
        <a:off x="0" y="3179575"/>
        <a:ext cx="8229600" cy="685687"/>
      </dsp:txXfrm>
    </dsp:sp>
    <dsp:sp modelId="{CA689E7B-2C17-4346-B632-3276807F127C}">
      <dsp:nvSpPr>
        <dsp:cNvPr id="0" name=""/>
        <dsp:cNvSpPr/>
      </dsp:nvSpPr>
      <dsp:spPr>
        <a:xfrm>
          <a:off x="0" y="3865262"/>
          <a:ext cx="8229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Complete Once Every Five Years</a:t>
          </a:r>
        </a:p>
      </dsp:txBody>
      <dsp:txXfrm>
        <a:off x="29271" y="3894533"/>
        <a:ext cx="8171058" cy="5410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1AD6C-2770-4532-9296-E0B69E8022C4}">
      <dsp:nvSpPr>
        <dsp:cNvPr id="0" name=""/>
        <dsp:cNvSpPr/>
      </dsp:nvSpPr>
      <dsp:spPr>
        <a:xfrm>
          <a:off x="11200" y="1486756"/>
          <a:ext cx="2780822" cy="1389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Narrow" panose="020B0606020202030204" pitchFamily="34" charset="0"/>
            </a:rPr>
            <a:t>Nonstructural Stormwater Strategies Point System is not adopted through APA Rulemaking Process</a:t>
          </a:r>
        </a:p>
      </dsp:txBody>
      <dsp:txXfrm>
        <a:off x="43167" y="1518723"/>
        <a:ext cx="2716888" cy="1027483"/>
      </dsp:txXfrm>
    </dsp:sp>
    <dsp:sp modelId="{55C7C732-C410-408D-AA7F-4007A05ED1C1}">
      <dsp:nvSpPr>
        <dsp:cNvPr id="0" name=""/>
        <dsp:cNvSpPr/>
      </dsp:nvSpPr>
      <dsp:spPr>
        <a:xfrm rot="673504">
          <a:off x="1450228" y="1627705"/>
          <a:ext cx="2369805" cy="2369805"/>
        </a:xfrm>
        <a:prstGeom prst="leftCircularArrow">
          <a:avLst>
            <a:gd name="adj1" fmla="val 2313"/>
            <a:gd name="adj2" fmla="val 279048"/>
            <a:gd name="adj3" fmla="val 1767860"/>
            <a:gd name="adj4" fmla="val 8737791"/>
            <a:gd name="adj5" fmla="val 269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4DA88-1E37-4E4B-89A5-B174316FF876}">
      <dsp:nvSpPr>
        <dsp:cNvPr id="0" name=""/>
        <dsp:cNvSpPr/>
      </dsp:nvSpPr>
      <dsp:spPr>
        <a:xfrm>
          <a:off x="1066957" y="2671673"/>
          <a:ext cx="1861696" cy="6227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Court Ruling  </a:t>
          </a:r>
        </a:p>
      </dsp:txBody>
      <dsp:txXfrm>
        <a:off x="1085196" y="2689912"/>
        <a:ext cx="1825218" cy="586251"/>
      </dsp:txXfrm>
    </dsp:sp>
    <dsp:sp modelId="{46559104-BD8E-42AB-BDAF-6DC93E66185F}">
      <dsp:nvSpPr>
        <dsp:cNvPr id="0" name=""/>
        <dsp:cNvSpPr/>
      </dsp:nvSpPr>
      <dsp:spPr>
        <a:xfrm>
          <a:off x="3044517" y="963691"/>
          <a:ext cx="2513388" cy="2401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Narrow" panose="020B0606020202030204" pitchFamily="34" charset="0"/>
            </a:rPr>
            <a:t>Develop objective quantifiable standard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Arial Narrow" panose="020B060602020203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Narrow" panose="020B0606020202030204" pitchFamily="34" charset="0"/>
            </a:rPr>
            <a:t>Not conflict with other requirements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Arial Narrow" panose="020B060602020203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 Narrow" panose="020B0606020202030204" pitchFamily="34" charset="0"/>
            </a:rPr>
            <a:t>Flexible enough to apply across State</a:t>
          </a:r>
        </a:p>
      </dsp:txBody>
      <dsp:txXfrm>
        <a:off x="3099790" y="1533639"/>
        <a:ext cx="2402842" cy="1776596"/>
      </dsp:txXfrm>
    </dsp:sp>
    <dsp:sp modelId="{3BE86E11-D5A2-439B-ADB8-B7A1092B96A6}">
      <dsp:nvSpPr>
        <dsp:cNvPr id="0" name=""/>
        <dsp:cNvSpPr/>
      </dsp:nvSpPr>
      <dsp:spPr>
        <a:xfrm rot="21421441">
          <a:off x="5157635" y="16973"/>
          <a:ext cx="2022002" cy="3018014"/>
        </a:xfrm>
        <a:prstGeom prst="circularArrow">
          <a:avLst>
            <a:gd name="adj1" fmla="val 2342"/>
            <a:gd name="adj2" fmla="val 282748"/>
            <a:gd name="adj3" fmla="val 20161046"/>
            <a:gd name="adj4" fmla="val 13194816"/>
            <a:gd name="adj5" fmla="val 27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44C48-FAC5-4F5C-AB6D-F47F1AD8172C}">
      <dsp:nvSpPr>
        <dsp:cNvPr id="0" name=""/>
        <dsp:cNvSpPr/>
      </dsp:nvSpPr>
      <dsp:spPr>
        <a:xfrm>
          <a:off x="3735430" y="793260"/>
          <a:ext cx="2085363" cy="5755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Arial Narrow" panose="020B0606020202030204" pitchFamily="34" charset="0"/>
            </a:rPr>
            <a:t>NJDEP Work Group M</a:t>
          </a:r>
          <a:r>
            <a:rPr lang="en-US" sz="1800" kern="1200" dirty="0">
              <a:latin typeface="Arial Narrow" panose="020B0606020202030204" pitchFamily="34" charset="0"/>
            </a:rPr>
            <a:t>eetings </a:t>
          </a:r>
        </a:p>
      </dsp:txBody>
      <dsp:txXfrm>
        <a:off x="3752286" y="810116"/>
        <a:ext cx="2051651" cy="541797"/>
      </dsp:txXfrm>
    </dsp:sp>
    <dsp:sp modelId="{46F8A8C4-D954-4F14-8B72-E5CF42660897}">
      <dsp:nvSpPr>
        <dsp:cNvPr id="0" name=""/>
        <dsp:cNvSpPr/>
      </dsp:nvSpPr>
      <dsp:spPr>
        <a:xfrm>
          <a:off x="5887962" y="1213786"/>
          <a:ext cx="1925182" cy="1775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rial Narrow" panose="020B0606020202030204" pitchFamily="34" charset="0"/>
            </a:rPr>
            <a:t>Round 1</a:t>
          </a:r>
          <a:endParaRPr lang="en-US" sz="1600" kern="1200" dirty="0">
            <a:latin typeface="Arial Narrow" panose="020B060602020203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rial Narrow" panose="020B0606020202030204" pitchFamily="34" charset="0"/>
            </a:rPr>
            <a:t> </a:t>
          </a:r>
          <a:r>
            <a:rPr lang="en-US" sz="1600" kern="1200" dirty="0">
              <a:latin typeface="Arial Narrow" panose="020B0606020202030204" pitchFamily="34" charset="0"/>
            </a:rPr>
            <a:t>October 2014  – Spring 2015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Arial Narrow" panose="020B060602020203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rial Narrow" panose="020B0606020202030204" pitchFamily="34" charset="0"/>
            </a:rPr>
            <a:t>Round 2           </a:t>
          </a:r>
          <a:r>
            <a:rPr lang="en-US" sz="1600" kern="1200" dirty="0">
              <a:latin typeface="Arial Narrow" panose="020B0606020202030204" pitchFamily="34" charset="0"/>
            </a:rPr>
            <a:t>March 2017</a:t>
          </a:r>
          <a:br>
            <a:rPr lang="en-US" sz="1600" kern="1200" dirty="0">
              <a:latin typeface="Arial Narrow" panose="020B0606020202030204" pitchFamily="34" charset="0"/>
            </a:rPr>
          </a:br>
          <a:endParaRPr lang="en-US" sz="1600" kern="1200" dirty="0">
            <a:latin typeface="Arial Narrow" panose="020B0606020202030204" pitchFamily="34" charset="0"/>
          </a:endParaRPr>
        </a:p>
      </dsp:txBody>
      <dsp:txXfrm>
        <a:off x="5928828" y="1254652"/>
        <a:ext cx="1843450" cy="1313522"/>
      </dsp:txXfrm>
    </dsp:sp>
    <dsp:sp modelId="{EFDD04C1-A4F8-4873-B2E2-532A3CFB4F17}">
      <dsp:nvSpPr>
        <dsp:cNvPr id="0" name=""/>
        <dsp:cNvSpPr/>
      </dsp:nvSpPr>
      <dsp:spPr>
        <a:xfrm>
          <a:off x="6389278" y="2879914"/>
          <a:ext cx="1447214" cy="5755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Stakeholder Meetings </a:t>
          </a:r>
        </a:p>
      </dsp:txBody>
      <dsp:txXfrm>
        <a:off x="6406134" y="2896770"/>
        <a:ext cx="1413502" cy="5417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39DC4-EB2B-4312-9D5D-611DE29350CF}">
      <dsp:nvSpPr>
        <dsp:cNvPr id="0" name=""/>
        <dsp:cNvSpPr/>
      </dsp:nvSpPr>
      <dsp:spPr>
        <a:xfrm>
          <a:off x="43298" y="0"/>
          <a:ext cx="1739432" cy="119846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87F1D-390F-4654-AE8C-E01A0CECD0E2}">
      <dsp:nvSpPr>
        <dsp:cNvPr id="0" name=""/>
        <dsp:cNvSpPr/>
      </dsp:nvSpPr>
      <dsp:spPr>
        <a:xfrm>
          <a:off x="70416" y="1120247"/>
          <a:ext cx="1739432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Standard Constructed Wetlands</a:t>
          </a:r>
        </a:p>
      </dsp:txBody>
      <dsp:txXfrm>
        <a:off x="70416" y="1120247"/>
        <a:ext cx="1739432" cy="645329"/>
      </dsp:txXfrm>
    </dsp:sp>
    <dsp:sp modelId="{0464910E-2F95-465A-9007-B3D108AFEB45}">
      <dsp:nvSpPr>
        <dsp:cNvPr id="0" name=""/>
        <dsp:cNvSpPr/>
      </dsp:nvSpPr>
      <dsp:spPr>
        <a:xfrm>
          <a:off x="2065253" y="0"/>
          <a:ext cx="1739432" cy="119846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4ECE1-D233-4876-AB04-DDCC91BC0B63}">
      <dsp:nvSpPr>
        <dsp:cNvPr id="0" name=""/>
        <dsp:cNvSpPr/>
      </dsp:nvSpPr>
      <dsp:spPr>
        <a:xfrm>
          <a:off x="2146641" y="1199048"/>
          <a:ext cx="1739432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Extended Detention Basins </a:t>
          </a:r>
        </a:p>
      </dsp:txBody>
      <dsp:txXfrm>
        <a:off x="2146641" y="1199048"/>
        <a:ext cx="1739432" cy="645329"/>
      </dsp:txXfrm>
    </dsp:sp>
    <dsp:sp modelId="{ABD29661-F9EB-4484-8C6A-D8E9A34178FA}">
      <dsp:nvSpPr>
        <dsp:cNvPr id="0" name=""/>
        <dsp:cNvSpPr/>
      </dsp:nvSpPr>
      <dsp:spPr>
        <a:xfrm>
          <a:off x="4060090" y="579"/>
          <a:ext cx="1739432" cy="119846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6542E-20AA-46C5-9CD6-6D843FDBBE89}">
      <dsp:nvSpPr>
        <dsp:cNvPr id="0" name=""/>
        <dsp:cNvSpPr/>
      </dsp:nvSpPr>
      <dsp:spPr>
        <a:xfrm>
          <a:off x="4060090" y="1199048"/>
          <a:ext cx="1739432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Sand Filters </a:t>
          </a:r>
        </a:p>
      </dsp:txBody>
      <dsp:txXfrm>
        <a:off x="4060090" y="1199048"/>
        <a:ext cx="1739432" cy="645329"/>
      </dsp:txXfrm>
    </dsp:sp>
    <dsp:sp modelId="{62E12E96-4556-4059-845D-80C441E7DE41}">
      <dsp:nvSpPr>
        <dsp:cNvPr id="0" name=""/>
        <dsp:cNvSpPr/>
      </dsp:nvSpPr>
      <dsp:spPr>
        <a:xfrm>
          <a:off x="5973539" y="579"/>
          <a:ext cx="1739432" cy="119846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1C126-351C-4960-8B40-1373ECDE3365}">
      <dsp:nvSpPr>
        <dsp:cNvPr id="0" name=""/>
        <dsp:cNvSpPr/>
      </dsp:nvSpPr>
      <dsp:spPr>
        <a:xfrm>
          <a:off x="5973539" y="1199048"/>
          <a:ext cx="1739432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Vegetative Filter Strips</a:t>
          </a:r>
        </a:p>
      </dsp:txBody>
      <dsp:txXfrm>
        <a:off x="5973539" y="1199048"/>
        <a:ext cx="1739432" cy="645329"/>
      </dsp:txXfrm>
    </dsp:sp>
    <dsp:sp modelId="{6D73F954-5F86-4D1D-8ED8-29DDF1A8422B}">
      <dsp:nvSpPr>
        <dsp:cNvPr id="0" name=""/>
        <dsp:cNvSpPr/>
      </dsp:nvSpPr>
      <dsp:spPr>
        <a:xfrm>
          <a:off x="60866" y="2128185"/>
          <a:ext cx="1739432" cy="1198469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66D80-0C86-414C-B38E-51219751C5BE}">
      <dsp:nvSpPr>
        <dsp:cNvPr id="0" name=""/>
        <dsp:cNvSpPr/>
      </dsp:nvSpPr>
      <dsp:spPr>
        <a:xfrm>
          <a:off x="69633" y="3217370"/>
          <a:ext cx="1739432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Wet Ponds </a:t>
          </a:r>
        </a:p>
      </dsp:txBody>
      <dsp:txXfrm>
        <a:off x="69633" y="3217370"/>
        <a:ext cx="1739432" cy="645329"/>
      </dsp:txXfrm>
    </dsp:sp>
    <dsp:sp modelId="{40698EBD-A81E-491B-A561-0F19012941F0}">
      <dsp:nvSpPr>
        <dsp:cNvPr id="0" name=""/>
        <dsp:cNvSpPr/>
      </dsp:nvSpPr>
      <dsp:spPr>
        <a:xfrm>
          <a:off x="1980334" y="2093525"/>
          <a:ext cx="1739432" cy="1198469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06D5F-8E66-48A6-89E3-44397E00C7AD}">
      <dsp:nvSpPr>
        <dsp:cNvPr id="0" name=""/>
        <dsp:cNvSpPr/>
      </dsp:nvSpPr>
      <dsp:spPr>
        <a:xfrm>
          <a:off x="2010130" y="3217370"/>
          <a:ext cx="1739432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Grass Swales </a:t>
          </a:r>
        </a:p>
      </dsp:txBody>
      <dsp:txXfrm>
        <a:off x="2010130" y="3217370"/>
        <a:ext cx="1739432" cy="645329"/>
      </dsp:txXfrm>
    </dsp:sp>
    <dsp:sp modelId="{33EB10DF-51D0-4816-9CB3-7A82BB67A712}">
      <dsp:nvSpPr>
        <dsp:cNvPr id="0" name=""/>
        <dsp:cNvSpPr/>
      </dsp:nvSpPr>
      <dsp:spPr>
        <a:xfrm>
          <a:off x="4080650" y="2092446"/>
          <a:ext cx="1739432" cy="1198469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63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BE9C3-01D5-4B5C-A16D-18632AF0F7CF}">
      <dsp:nvSpPr>
        <dsp:cNvPr id="0" name=""/>
        <dsp:cNvSpPr/>
      </dsp:nvSpPr>
      <dsp:spPr>
        <a:xfrm>
          <a:off x="3982929" y="3217370"/>
          <a:ext cx="2062828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Subsurface Gravel Wetlands</a:t>
          </a:r>
        </a:p>
      </dsp:txBody>
      <dsp:txXfrm>
        <a:off x="3982929" y="3217370"/>
        <a:ext cx="2062828" cy="645329"/>
      </dsp:txXfrm>
    </dsp:sp>
    <dsp:sp modelId="{5AF1E8D5-5B11-4EFD-8BFF-2AA4BD2C2869}">
      <dsp:nvSpPr>
        <dsp:cNvPr id="0" name=""/>
        <dsp:cNvSpPr/>
      </dsp:nvSpPr>
      <dsp:spPr>
        <a:xfrm>
          <a:off x="6135237" y="2018321"/>
          <a:ext cx="1739432" cy="1198469"/>
        </a:xfrm>
        <a:prstGeom prst="roundRect">
          <a:avLst/>
        </a:prstGeom>
        <a:blipFill>
          <a:blip xmlns:r="http://schemas.openxmlformats.org/officeDocument/2006/relationships" r:embed="rId8"/>
          <a:srcRect/>
          <a:stretch>
            <a:fillRect t="-3000" b="-3000"/>
          </a:stretch>
        </a:blipFill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CD04-4AF3-4E80-894A-434666FECF0C}">
      <dsp:nvSpPr>
        <dsp:cNvPr id="0" name=""/>
        <dsp:cNvSpPr/>
      </dsp:nvSpPr>
      <dsp:spPr>
        <a:xfrm>
          <a:off x="6135237" y="3216790"/>
          <a:ext cx="1739432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Pervious Paving</a:t>
          </a:r>
        </a:p>
      </dsp:txBody>
      <dsp:txXfrm>
        <a:off x="6135237" y="3216790"/>
        <a:ext cx="1739432" cy="6453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4C9E3-C745-4455-95F5-D8FB6EA673C7}">
      <dsp:nvSpPr>
        <dsp:cNvPr id="0" name=""/>
        <dsp:cNvSpPr/>
      </dsp:nvSpPr>
      <dsp:spPr>
        <a:xfrm>
          <a:off x="3776" y="323421"/>
          <a:ext cx="1170665" cy="11706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426" tIns="20320" rIns="64426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latin typeface="Arial Narrow" panose="020B0606020202030204" pitchFamily="34" charset="0"/>
            </a:rPr>
            <a:t>Biore-tention System</a:t>
          </a:r>
        </a:p>
      </dsp:txBody>
      <dsp:txXfrm>
        <a:off x="175216" y="494861"/>
        <a:ext cx="827785" cy="827785"/>
      </dsp:txXfrm>
    </dsp:sp>
    <dsp:sp modelId="{4831DF88-200A-491D-9A03-1CF34181DEFD}">
      <dsp:nvSpPr>
        <dsp:cNvPr id="0" name=""/>
        <dsp:cNvSpPr/>
      </dsp:nvSpPr>
      <dsp:spPr>
        <a:xfrm>
          <a:off x="940308" y="323421"/>
          <a:ext cx="1170665" cy="11706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426" tIns="20320" rIns="64426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latin typeface="Arial Narrow" panose="020B0606020202030204" pitchFamily="34" charset="0"/>
            </a:rPr>
            <a:t>MTDs</a:t>
          </a:r>
        </a:p>
      </dsp:txBody>
      <dsp:txXfrm>
        <a:off x="1111748" y="494861"/>
        <a:ext cx="827785" cy="827785"/>
      </dsp:txXfrm>
    </dsp:sp>
    <dsp:sp modelId="{C60C6AFC-10E4-458D-8D33-FBA8EF316F54}">
      <dsp:nvSpPr>
        <dsp:cNvPr id="0" name=""/>
        <dsp:cNvSpPr/>
      </dsp:nvSpPr>
      <dsp:spPr>
        <a:xfrm>
          <a:off x="1876840" y="323421"/>
          <a:ext cx="1170665" cy="117066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426" tIns="20320" rIns="64426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latin typeface="Arial Narrow" panose="020B0606020202030204" pitchFamily="34" charset="0"/>
            </a:rPr>
            <a:t>Dry Well</a:t>
          </a:r>
        </a:p>
      </dsp:txBody>
      <dsp:txXfrm>
        <a:off x="2048280" y="494861"/>
        <a:ext cx="827785" cy="827785"/>
      </dsp:txXfrm>
    </dsp:sp>
    <dsp:sp modelId="{E9A03C7B-A74A-454C-87C6-6E9DBD1ECE56}">
      <dsp:nvSpPr>
        <dsp:cNvPr id="0" name=""/>
        <dsp:cNvSpPr/>
      </dsp:nvSpPr>
      <dsp:spPr>
        <a:xfrm>
          <a:off x="2804827" y="357604"/>
          <a:ext cx="1170665" cy="117066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426" tIns="20320" rIns="64426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latin typeface="Arial Narrow" panose="020B0606020202030204" pitchFamily="34" charset="0"/>
            </a:rPr>
            <a:t>Infil-tration Basin</a:t>
          </a:r>
        </a:p>
      </dsp:txBody>
      <dsp:txXfrm>
        <a:off x="2976267" y="529044"/>
        <a:ext cx="827785" cy="827785"/>
      </dsp:txXfrm>
    </dsp:sp>
    <dsp:sp modelId="{12F9FDAF-2B5B-4991-8D06-654E6F6B2C57}">
      <dsp:nvSpPr>
        <dsp:cNvPr id="0" name=""/>
        <dsp:cNvSpPr/>
      </dsp:nvSpPr>
      <dsp:spPr>
        <a:xfrm>
          <a:off x="3749905" y="323421"/>
          <a:ext cx="1170665" cy="117066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426" tIns="20320" rIns="64426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latin typeface="Arial Narrow" panose="020B0606020202030204" pitchFamily="34" charset="0"/>
            </a:rPr>
            <a:t>Blue Roof</a:t>
          </a:r>
        </a:p>
      </dsp:txBody>
      <dsp:txXfrm>
        <a:off x="3921345" y="494861"/>
        <a:ext cx="827785" cy="827785"/>
      </dsp:txXfrm>
    </dsp:sp>
    <dsp:sp modelId="{A61C0EC0-4C4B-4C45-81E8-C7B8329765FA}">
      <dsp:nvSpPr>
        <dsp:cNvPr id="0" name=""/>
        <dsp:cNvSpPr/>
      </dsp:nvSpPr>
      <dsp:spPr>
        <a:xfrm>
          <a:off x="4686437" y="323421"/>
          <a:ext cx="1170665" cy="11706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426" tIns="20320" rIns="6442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Rain Garden</a:t>
          </a:r>
        </a:p>
      </dsp:txBody>
      <dsp:txXfrm>
        <a:off x="4857877" y="494861"/>
        <a:ext cx="827785" cy="827785"/>
      </dsp:txXfrm>
    </dsp:sp>
    <dsp:sp modelId="{5F50943B-D9CC-4375-8442-69E0A702DFCF}">
      <dsp:nvSpPr>
        <dsp:cNvPr id="0" name=""/>
        <dsp:cNvSpPr/>
      </dsp:nvSpPr>
      <dsp:spPr>
        <a:xfrm>
          <a:off x="5622970" y="323421"/>
          <a:ext cx="1170665" cy="11706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426" tIns="20320" rIns="6442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Cistern</a:t>
          </a:r>
        </a:p>
      </dsp:txBody>
      <dsp:txXfrm>
        <a:off x="5794410" y="494861"/>
        <a:ext cx="827785" cy="827785"/>
      </dsp:txXfrm>
    </dsp:sp>
    <dsp:sp modelId="{7192D52B-A104-4F92-BE13-3F01ED484C81}">
      <dsp:nvSpPr>
        <dsp:cNvPr id="0" name=""/>
        <dsp:cNvSpPr/>
      </dsp:nvSpPr>
      <dsp:spPr>
        <a:xfrm>
          <a:off x="6559502" y="323421"/>
          <a:ext cx="1170665" cy="117066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426" tIns="20320" rIns="6442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Green Roofs</a:t>
          </a:r>
        </a:p>
      </dsp:txBody>
      <dsp:txXfrm>
        <a:off x="6730942" y="494861"/>
        <a:ext cx="827785" cy="8277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19E6E-CDA4-4639-AC8E-F26FE26C363A}">
      <dsp:nvSpPr>
        <dsp:cNvPr id="0" name=""/>
        <dsp:cNvSpPr/>
      </dsp:nvSpPr>
      <dsp:spPr>
        <a:xfrm rot="5400000">
          <a:off x="1379695" y="557430"/>
          <a:ext cx="1497250" cy="14004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Live Training Courses</a:t>
          </a:r>
        </a:p>
      </dsp:txBody>
      <dsp:txXfrm rot="-5400000">
        <a:off x="1653948" y="750527"/>
        <a:ext cx="948744" cy="1014294"/>
      </dsp:txXfrm>
    </dsp:sp>
    <dsp:sp modelId="{83834FFE-CEFC-43E5-82E4-033C93E95393}">
      <dsp:nvSpPr>
        <dsp:cNvPr id="0" name=""/>
        <dsp:cNvSpPr/>
      </dsp:nvSpPr>
      <dsp:spPr>
        <a:xfrm>
          <a:off x="4176886" y="317907"/>
          <a:ext cx="1772157" cy="9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0EE25-DE8B-4F60-8F32-24FB4B1E1D11}">
      <dsp:nvSpPr>
        <dsp:cNvPr id="0" name=""/>
        <dsp:cNvSpPr/>
      </dsp:nvSpPr>
      <dsp:spPr>
        <a:xfrm rot="5400000" flipH="1" flipV="1">
          <a:off x="1795614" y="259265"/>
          <a:ext cx="313096" cy="1070056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595477" y="689928"/>
        <a:ext cx="713370" cy="208730"/>
      </dsp:txXfrm>
    </dsp:sp>
    <dsp:sp modelId="{1D456601-92FA-443D-8A62-651278FDBB1E}">
      <dsp:nvSpPr>
        <dsp:cNvPr id="0" name=""/>
        <dsp:cNvSpPr/>
      </dsp:nvSpPr>
      <dsp:spPr>
        <a:xfrm rot="5400000">
          <a:off x="3482064" y="1798533"/>
          <a:ext cx="1436384" cy="148451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Videos &amp; Interactive Tools</a:t>
          </a:r>
        </a:p>
      </dsp:txBody>
      <dsp:txXfrm rot="-5400000">
        <a:off x="3705419" y="2061994"/>
        <a:ext cx="989674" cy="957590"/>
      </dsp:txXfrm>
    </dsp:sp>
    <dsp:sp modelId="{C3096F35-A56F-4E16-BDC2-76566C0F6467}">
      <dsp:nvSpPr>
        <dsp:cNvPr id="0" name=""/>
        <dsp:cNvSpPr/>
      </dsp:nvSpPr>
      <dsp:spPr>
        <a:xfrm>
          <a:off x="232408" y="1620411"/>
          <a:ext cx="1714990" cy="9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32408" y="1620411"/>
        <a:ext cx="1714990" cy="952772"/>
      </dsp:txXfrm>
    </dsp:sp>
    <dsp:sp modelId="{D242B27B-69D9-417C-8CA9-03DE6BD60541}">
      <dsp:nvSpPr>
        <dsp:cNvPr id="0" name=""/>
        <dsp:cNvSpPr/>
      </dsp:nvSpPr>
      <dsp:spPr>
        <a:xfrm rot="5400000">
          <a:off x="2870147" y="596589"/>
          <a:ext cx="1454677" cy="135786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Training for NJDOT</a:t>
          </a:r>
        </a:p>
      </dsp:txBody>
      <dsp:txXfrm rot="-5400000">
        <a:off x="3137332" y="782564"/>
        <a:ext cx="920306" cy="985919"/>
      </dsp:txXfrm>
    </dsp:sp>
    <dsp:sp modelId="{10E69431-BE90-46F1-B7C5-F3501521539E}">
      <dsp:nvSpPr>
        <dsp:cNvPr id="0" name=""/>
        <dsp:cNvSpPr/>
      </dsp:nvSpPr>
      <dsp:spPr>
        <a:xfrm rot="5400000">
          <a:off x="1937473" y="1779815"/>
          <a:ext cx="1485833" cy="15100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New Training Page at DEP Website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2177033" y="2039572"/>
        <a:ext cx="1006714" cy="990555"/>
      </dsp:txXfrm>
    </dsp:sp>
    <dsp:sp modelId="{3E0CAC06-2B0E-4292-B0F6-58B1EADC7067}">
      <dsp:nvSpPr>
        <dsp:cNvPr id="0" name=""/>
        <dsp:cNvSpPr/>
      </dsp:nvSpPr>
      <dsp:spPr>
        <a:xfrm>
          <a:off x="4176886" y="2968266"/>
          <a:ext cx="1772157" cy="9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176886" y="2968266"/>
        <a:ext cx="1772157" cy="952772"/>
      </dsp:txXfrm>
    </dsp:sp>
    <dsp:sp modelId="{A0B72125-09C7-4D8F-BF23-79D98FB18EB3}">
      <dsp:nvSpPr>
        <dsp:cNvPr id="0" name=""/>
        <dsp:cNvSpPr/>
      </dsp:nvSpPr>
      <dsp:spPr>
        <a:xfrm rot="5400000">
          <a:off x="1158185" y="2753893"/>
          <a:ext cx="1587954" cy="1381520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476689" y="2898132"/>
        <a:ext cx="950946" cy="10930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7B59B-457F-41AC-A6F6-0209D04152AE}">
      <dsp:nvSpPr>
        <dsp:cNvPr id="0" name=""/>
        <dsp:cNvSpPr/>
      </dsp:nvSpPr>
      <dsp:spPr>
        <a:xfrm>
          <a:off x="2304222" y="1583644"/>
          <a:ext cx="1946006" cy="1946006"/>
        </a:xfrm>
        <a:prstGeom prst="gear9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Certified MTD</a:t>
          </a:r>
        </a:p>
      </dsp:txBody>
      <dsp:txXfrm>
        <a:off x="2695456" y="2039487"/>
        <a:ext cx="1163538" cy="1000287"/>
      </dsp:txXfrm>
    </dsp:sp>
    <dsp:sp modelId="{D49C287B-3A27-4578-8559-0478B5C25D87}">
      <dsp:nvSpPr>
        <dsp:cNvPr id="0" name=""/>
        <dsp:cNvSpPr/>
      </dsp:nvSpPr>
      <dsp:spPr>
        <a:xfrm>
          <a:off x="1180543" y="1132222"/>
          <a:ext cx="1415277" cy="1415277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NJCAT</a:t>
          </a:r>
        </a:p>
      </dsp:txBody>
      <dsp:txXfrm>
        <a:off x="1536843" y="1490676"/>
        <a:ext cx="702677" cy="698369"/>
      </dsp:txXfrm>
    </dsp:sp>
    <dsp:sp modelId="{A72AC6A3-291B-4469-9A51-F38DF3BF2BB8}">
      <dsp:nvSpPr>
        <dsp:cNvPr id="0" name=""/>
        <dsp:cNvSpPr/>
      </dsp:nvSpPr>
      <dsp:spPr>
        <a:xfrm rot="20700000">
          <a:off x="1973243" y="155824"/>
          <a:ext cx="1386683" cy="1386683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NJDEP</a:t>
          </a:r>
        </a:p>
      </dsp:txBody>
      <dsp:txXfrm rot="-20700000">
        <a:off x="2277383" y="459965"/>
        <a:ext cx="778402" cy="778402"/>
      </dsp:txXfrm>
    </dsp:sp>
    <dsp:sp modelId="{45BDD163-2183-46A0-AAB1-F21BE5189E39}">
      <dsp:nvSpPr>
        <dsp:cNvPr id="0" name=""/>
        <dsp:cNvSpPr/>
      </dsp:nvSpPr>
      <dsp:spPr>
        <a:xfrm>
          <a:off x="2156061" y="1302537"/>
          <a:ext cx="2490888" cy="2490888"/>
        </a:xfrm>
        <a:prstGeom prst="circularArrow">
          <a:avLst>
            <a:gd name="adj1" fmla="val 4687"/>
            <a:gd name="adj2" fmla="val 299029"/>
            <a:gd name="adj3" fmla="val 2498308"/>
            <a:gd name="adj4" fmla="val 15900296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70B18-B43E-42E1-A0A3-99CE425A146F}">
      <dsp:nvSpPr>
        <dsp:cNvPr id="0" name=""/>
        <dsp:cNvSpPr/>
      </dsp:nvSpPr>
      <dsp:spPr>
        <a:xfrm>
          <a:off x="929900" y="821890"/>
          <a:ext cx="1809786" cy="18097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95530-1A6C-4291-97C6-B8C6362B16D2}">
      <dsp:nvSpPr>
        <dsp:cNvPr id="0" name=""/>
        <dsp:cNvSpPr/>
      </dsp:nvSpPr>
      <dsp:spPr>
        <a:xfrm>
          <a:off x="1652489" y="-145095"/>
          <a:ext cx="1951313" cy="19513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B80CB-B25C-4B8D-84C9-97B65EB89F55}">
      <dsp:nvSpPr>
        <dsp:cNvPr id="0" name=""/>
        <dsp:cNvSpPr/>
      </dsp:nvSpPr>
      <dsp:spPr>
        <a:xfrm>
          <a:off x="1308775" y="1878807"/>
          <a:ext cx="1652908" cy="160924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Community Collaboration </a:t>
          </a:r>
          <a:endParaRPr lang="en-US" sz="1400" b="1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1637819" y="2255764"/>
        <a:ext cx="994820" cy="827184"/>
      </dsp:txXfrm>
    </dsp:sp>
    <dsp:sp modelId="{A4710F7D-9677-4B01-8EE9-54FA010610F7}">
      <dsp:nvSpPr>
        <dsp:cNvPr id="0" name=""/>
        <dsp:cNvSpPr/>
      </dsp:nvSpPr>
      <dsp:spPr>
        <a:xfrm>
          <a:off x="0" y="1149345"/>
          <a:ext cx="1833577" cy="1787069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Evaluation of Alternatives</a:t>
          </a:r>
          <a:endParaRPr lang="en-US" sz="1400" b="1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456660" y="1601964"/>
        <a:ext cx="920257" cy="881831"/>
      </dsp:txXfrm>
    </dsp:sp>
    <dsp:sp modelId="{406B6E6F-78C3-4378-99B4-C0B43287CC85}">
      <dsp:nvSpPr>
        <dsp:cNvPr id="0" name=""/>
        <dsp:cNvSpPr/>
      </dsp:nvSpPr>
      <dsp:spPr>
        <a:xfrm rot="20700000">
          <a:off x="886554" y="267937"/>
          <a:ext cx="1525285" cy="1455164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DEP Multi-disciplinary Teams </a:t>
          </a:r>
          <a:endParaRPr lang="en-US" sz="1400" b="1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 rot="-20700000">
        <a:off x="1225253" y="582938"/>
        <a:ext cx="847887" cy="825162"/>
      </dsp:txXfrm>
    </dsp:sp>
    <dsp:sp modelId="{D8127424-1181-4631-B839-B66E18DE740A}">
      <dsp:nvSpPr>
        <dsp:cNvPr id="0" name=""/>
        <dsp:cNvSpPr/>
      </dsp:nvSpPr>
      <dsp:spPr>
        <a:xfrm>
          <a:off x="981782" y="1646429"/>
          <a:ext cx="2080132" cy="2080132"/>
        </a:xfrm>
        <a:prstGeom prst="circularArrow">
          <a:avLst>
            <a:gd name="adj1" fmla="val 4688"/>
            <a:gd name="adj2" fmla="val 299029"/>
            <a:gd name="adj3" fmla="val 2476829"/>
            <a:gd name="adj4" fmla="val 1594877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05846-CEEA-4EEC-A81A-D1B9FC5A58F3}">
      <dsp:nvSpPr>
        <dsp:cNvPr id="0" name=""/>
        <dsp:cNvSpPr/>
      </dsp:nvSpPr>
      <dsp:spPr>
        <a:xfrm>
          <a:off x="-65060" y="1056412"/>
          <a:ext cx="1511345" cy="15113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87C19-DA2F-4E43-A637-7A65319545DE}">
      <dsp:nvSpPr>
        <dsp:cNvPr id="0" name=""/>
        <dsp:cNvSpPr/>
      </dsp:nvSpPr>
      <dsp:spPr>
        <a:xfrm>
          <a:off x="771284" y="315627"/>
          <a:ext cx="1629535" cy="16295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A8176-1EA6-41B6-ACF1-CCB421577771}">
      <dsp:nvSpPr>
        <dsp:cNvPr id="0" name=""/>
        <dsp:cNvSpPr/>
      </dsp:nvSpPr>
      <dsp:spPr>
        <a:xfrm>
          <a:off x="728" y="112902"/>
          <a:ext cx="4918798" cy="92506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Narrow" panose="020B0606020202030204" pitchFamily="34" charset="0"/>
            </a:rPr>
            <a:t>CSO</a:t>
          </a:r>
          <a:endParaRPr lang="en-US" sz="1600" b="1" kern="1200" dirty="0">
            <a:latin typeface="Arial Narrow" panose="020B0606020202030204" pitchFamily="34" charset="0"/>
          </a:endParaRPr>
        </a:p>
      </dsp:txBody>
      <dsp:txXfrm>
        <a:off x="27822" y="139996"/>
        <a:ext cx="4864610" cy="870876"/>
      </dsp:txXfrm>
    </dsp:sp>
    <dsp:sp modelId="{A53FD2DF-A2D3-4550-8E97-669DF203F9CB}">
      <dsp:nvSpPr>
        <dsp:cNvPr id="0" name=""/>
        <dsp:cNvSpPr/>
      </dsp:nvSpPr>
      <dsp:spPr>
        <a:xfrm>
          <a:off x="2437648" y="1027356"/>
          <a:ext cx="2476712" cy="148616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25 Individual Permits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Issued March 2015</a:t>
          </a:r>
        </a:p>
      </dsp:txBody>
      <dsp:txXfrm>
        <a:off x="2481176" y="1070884"/>
        <a:ext cx="2389656" cy="1399111"/>
      </dsp:txXfrm>
    </dsp:sp>
    <dsp:sp modelId="{87812622-4D4D-42AA-86F3-17F173DB2BDA}">
      <dsp:nvSpPr>
        <dsp:cNvPr id="0" name=""/>
        <dsp:cNvSpPr/>
      </dsp:nvSpPr>
      <dsp:spPr>
        <a:xfrm>
          <a:off x="3792367" y="2613336"/>
          <a:ext cx="1121994" cy="148616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217 Outfalls</a:t>
          </a:r>
        </a:p>
      </dsp:txBody>
      <dsp:txXfrm>
        <a:off x="3825229" y="2646198"/>
        <a:ext cx="1056270" cy="1420443"/>
      </dsp:txXfrm>
    </dsp:sp>
    <dsp:sp modelId="{69BCA62F-11AB-43CF-B75C-7E282D93DD8D}">
      <dsp:nvSpPr>
        <dsp:cNvPr id="0" name=""/>
        <dsp:cNvSpPr/>
      </dsp:nvSpPr>
      <dsp:spPr>
        <a:xfrm>
          <a:off x="2437648" y="2613336"/>
          <a:ext cx="1307594" cy="148616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20 Municipalities</a:t>
          </a:r>
        </a:p>
      </dsp:txBody>
      <dsp:txXfrm>
        <a:off x="2475946" y="2651634"/>
        <a:ext cx="1230998" cy="1409571"/>
      </dsp:txXfrm>
    </dsp:sp>
    <dsp:sp modelId="{6C77386F-06E8-4C87-9B8E-064A527F3B28}">
      <dsp:nvSpPr>
        <dsp:cNvPr id="0" name=""/>
        <dsp:cNvSpPr/>
      </dsp:nvSpPr>
      <dsp:spPr>
        <a:xfrm>
          <a:off x="1221407" y="1027356"/>
          <a:ext cx="1121994" cy="148616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Outfall Reduction</a:t>
          </a:r>
        </a:p>
      </dsp:txBody>
      <dsp:txXfrm>
        <a:off x="1254269" y="1060218"/>
        <a:ext cx="1056270" cy="1420443"/>
      </dsp:txXfrm>
    </dsp:sp>
    <dsp:sp modelId="{2B08CBEF-4320-4A5E-A706-C873A5BEA906}">
      <dsp:nvSpPr>
        <dsp:cNvPr id="0" name=""/>
        <dsp:cNvSpPr/>
      </dsp:nvSpPr>
      <dsp:spPr>
        <a:xfrm>
          <a:off x="1221407" y="2613336"/>
          <a:ext cx="1121994" cy="148616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281 to 217 Outfalls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20% Reduction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Arial Narrow" panose="020B0606020202030204" pitchFamily="34" charset="0"/>
          </a:endParaRPr>
        </a:p>
      </dsp:txBody>
      <dsp:txXfrm>
        <a:off x="1254269" y="2646198"/>
        <a:ext cx="1056270" cy="1420443"/>
      </dsp:txXfrm>
    </dsp:sp>
    <dsp:sp modelId="{2A4239A9-6B59-4FF0-AA62-B21808132D01}">
      <dsp:nvSpPr>
        <dsp:cNvPr id="0" name=""/>
        <dsp:cNvSpPr/>
      </dsp:nvSpPr>
      <dsp:spPr>
        <a:xfrm>
          <a:off x="5165" y="1027356"/>
          <a:ext cx="1121994" cy="148616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Solid and Floatables Controls</a:t>
          </a:r>
        </a:p>
      </dsp:txBody>
      <dsp:txXfrm>
        <a:off x="38027" y="1060218"/>
        <a:ext cx="1056270" cy="1420443"/>
      </dsp:txXfrm>
    </dsp:sp>
    <dsp:sp modelId="{7CE6C45B-F107-4FC4-B5FD-9C50BDA55362}">
      <dsp:nvSpPr>
        <dsp:cNvPr id="0" name=""/>
        <dsp:cNvSpPr/>
      </dsp:nvSpPr>
      <dsp:spPr>
        <a:xfrm>
          <a:off x="5165" y="2613336"/>
          <a:ext cx="1121994" cy="148616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Near Every Outfall</a:t>
          </a:r>
        </a:p>
      </dsp:txBody>
      <dsp:txXfrm>
        <a:off x="38027" y="2646198"/>
        <a:ext cx="1056270" cy="14204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3870D-0F1B-49E3-9311-E72F1170965C}">
      <dsp:nvSpPr>
        <dsp:cNvPr id="0" name=""/>
        <dsp:cNvSpPr/>
      </dsp:nvSpPr>
      <dsp:spPr>
        <a:xfrm>
          <a:off x="2384284" y="1435689"/>
          <a:ext cx="3631946" cy="359998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 Narrow" panose="020B0606020202030204" pitchFamily="34" charset="0"/>
            </a:rPr>
            <a:t>Stormwater Program Update</a:t>
          </a:r>
        </a:p>
      </dsp:txBody>
      <dsp:txXfrm>
        <a:off x="2916170" y="1962894"/>
        <a:ext cx="2568174" cy="2545574"/>
      </dsp:txXfrm>
    </dsp:sp>
    <dsp:sp modelId="{1D928CFE-4ED5-4A7C-9B75-398D8532467F}">
      <dsp:nvSpPr>
        <dsp:cNvPr id="0" name=""/>
        <dsp:cNvSpPr/>
      </dsp:nvSpPr>
      <dsp:spPr>
        <a:xfrm>
          <a:off x="3364451" y="24945"/>
          <a:ext cx="1671612" cy="167161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MS4 Permit Audit</a:t>
          </a:r>
        </a:p>
      </dsp:txBody>
      <dsp:txXfrm>
        <a:off x="3609253" y="269747"/>
        <a:ext cx="1182008" cy="1182008"/>
      </dsp:txXfrm>
    </dsp:sp>
    <dsp:sp modelId="{90B7A55D-970E-4E85-BA04-95DA7B47C7C3}">
      <dsp:nvSpPr>
        <dsp:cNvPr id="0" name=""/>
        <dsp:cNvSpPr/>
      </dsp:nvSpPr>
      <dsp:spPr>
        <a:xfrm>
          <a:off x="4648436" y="401957"/>
          <a:ext cx="1671612" cy="167161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MS4 Permit Revisions</a:t>
          </a:r>
        </a:p>
      </dsp:txBody>
      <dsp:txXfrm>
        <a:off x="4893238" y="646759"/>
        <a:ext cx="1182008" cy="1182008"/>
      </dsp:txXfrm>
    </dsp:sp>
    <dsp:sp modelId="{2A5E5136-8D7B-4B8B-B6A7-163959C917F8}">
      <dsp:nvSpPr>
        <dsp:cNvPr id="0" name=""/>
        <dsp:cNvSpPr/>
      </dsp:nvSpPr>
      <dsp:spPr>
        <a:xfrm>
          <a:off x="5524764" y="1413294"/>
          <a:ext cx="1671612" cy="167161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Non- Structural Stormwater Management Rule Change </a:t>
          </a:r>
        </a:p>
      </dsp:txBody>
      <dsp:txXfrm>
        <a:off x="5769566" y="1658096"/>
        <a:ext cx="1182008" cy="1182008"/>
      </dsp:txXfrm>
    </dsp:sp>
    <dsp:sp modelId="{0BD18937-C1DA-46DE-9382-513CE77A0735}">
      <dsp:nvSpPr>
        <dsp:cNvPr id="0" name=""/>
        <dsp:cNvSpPr/>
      </dsp:nvSpPr>
      <dsp:spPr>
        <a:xfrm>
          <a:off x="5715209" y="2737863"/>
          <a:ext cx="1671612" cy="167161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Best Management Practice Manuals </a:t>
          </a:r>
        </a:p>
      </dsp:txBody>
      <dsp:txXfrm>
        <a:off x="5960011" y="2982665"/>
        <a:ext cx="1182008" cy="1182008"/>
      </dsp:txXfrm>
    </dsp:sp>
    <dsp:sp modelId="{DDD7615A-E059-45CF-BCD2-88D4EBF52811}">
      <dsp:nvSpPr>
        <dsp:cNvPr id="0" name=""/>
        <dsp:cNvSpPr/>
      </dsp:nvSpPr>
      <dsp:spPr>
        <a:xfrm>
          <a:off x="5159304" y="3955124"/>
          <a:ext cx="1671612" cy="167161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Stormwater Maintenance Guidance</a:t>
          </a:r>
        </a:p>
      </dsp:txBody>
      <dsp:txXfrm>
        <a:off x="5404106" y="4199926"/>
        <a:ext cx="1182008" cy="1182008"/>
      </dsp:txXfrm>
    </dsp:sp>
    <dsp:sp modelId="{189184FB-386E-4CCE-80A9-2258330EF3D2}">
      <dsp:nvSpPr>
        <dsp:cNvPr id="0" name=""/>
        <dsp:cNvSpPr/>
      </dsp:nvSpPr>
      <dsp:spPr>
        <a:xfrm>
          <a:off x="4033547" y="4678605"/>
          <a:ext cx="1671612" cy="167161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Stormwater Training</a:t>
          </a:r>
        </a:p>
      </dsp:txBody>
      <dsp:txXfrm>
        <a:off x="4278349" y="4923407"/>
        <a:ext cx="1182008" cy="1182008"/>
      </dsp:txXfrm>
    </dsp:sp>
    <dsp:sp modelId="{4A456503-CAC8-45B8-874F-06B158A5FD2E}">
      <dsp:nvSpPr>
        <dsp:cNvPr id="0" name=""/>
        <dsp:cNvSpPr/>
      </dsp:nvSpPr>
      <dsp:spPr>
        <a:xfrm>
          <a:off x="2695356" y="4678605"/>
          <a:ext cx="1671612" cy="167161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MTD Certification Process </a:t>
          </a:r>
        </a:p>
      </dsp:txBody>
      <dsp:txXfrm>
        <a:off x="2940158" y="4923407"/>
        <a:ext cx="1182008" cy="1182008"/>
      </dsp:txXfrm>
    </dsp:sp>
    <dsp:sp modelId="{F8B5C6C2-BD51-483E-A1DE-44C45F496EF5}">
      <dsp:nvSpPr>
        <dsp:cNvPr id="0" name=""/>
        <dsp:cNvSpPr/>
      </dsp:nvSpPr>
      <dsp:spPr>
        <a:xfrm>
          <a:off x="1569598" y="3955124"/>
          <a:ext cx="1671612" cy="167161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5G3 Permit</a:t>
          </a:r>
        </a:p>
      </dsp:txBody>
      <dsp:txXfrm>
        <a:off x="1814400" y="4199926"/>
        <a:ext cx="1182008" cy="1182008"/>
      </dsp:txXfrm>
    </dsp:sp>
    <dsp:sp modelId="{D2AD169B-EAF6-48D9-8542-7250801B488B}">
      <dsp:nvSpPr>
        <dsp:cNvPr id="0" name=""/>
        <dsp:cNvSpPr/>
      </dsp:nvSpPr>
      <dsp:spPr>
        <a:xfrm>
          <a:off x="1013694" y="2737863"/>
          <a:ext cx="1671612" cy="167161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CSO Permit</a:t>
          </a:r>
        </a:p>
      </dsp:txBody>
      <dsp:txXfrm>
        <a:off x="1258496" y="2982665"/>
        <a:ext cx="1182008" cy="1182008"/>
      </dsp:txXfrm>
    </dsp:sp>
    <dsp:sp modelId="{0544C07B-3D4A-4E74-8B09-265DE68753DA}">
      <dsp:nvSpPr>
        <dsp:cNvPr id="0" name=""/>
        <dsp:cNvSpPr/>
      </dsp:nvSpPr>
      <dsp:spPr>
        <a:xfrm>
          <a:off x="1204138" y="1413294"/>
          <a:ext cx="1671612" cy="1671612"/>
        </a:xfrm>
        <a:prstGeom prst="ellipse">
          <a:avLst/>
        </a:prstGeom>
        <a:gradFill rotWithShape="0">
          <a:gsLst>
            <a:gs pos="0">
              <a:schemeClr val="accent3">
                <a:lumMod val="60000"/>
                <a:lumOff val="40000"/>
                <a:alpha val="9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Green Infrastructure</a:t>
          </a:r>
        </a:p>
      </dsp:txBody>
      <dsp:txXfrm>
        <a:off x="1448940" y="1658096"/>
        <a:ext cx="1182008" cy="1182008"/>
      </dsp:txXfrm>
    </dsp:sp>
    <dsp:sp modelId="{DCE38F55-ABD9-4EB6-BE87-E78E8EFC64B9}">
      <dsp:nvSpPr>
        <dsp:cNvPr id="0" name=""/>
        <dsp:cNvSpPr/>
      </dsp:nvSpPr>
      <dsp:spPr>
        <a:xfrm>
          <a:off x="2080467" y="401957"/>
          <a:ext cx="1671612" cy="1671612"/>
        </a:xfrm>
        <a:prstGeom prst="ellipse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TMDL      Look-Up Tool</a:t>
          </a:r>
        </a:p>
      </dsp:txBody>
      <dsp:txXfrm>
        <a:off x="2325269" y="646759"/>
        <a:ext cx="1182008" cy="1182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F7E15-1EB6-4FDE-A626-5FFFDAC3E8EE}">
      <dsp:nvSpPr>
        <dsp:cNvPr id="0" name=""/>
        <dsp:cNvSpPr/>
      </dsp:nvSpPr>
      <dsp:spPr>
        <a:xfrm>
          <a:off x="0" y="3154787"/>
          <a:ext cx="7162800" cy="1035471"/>
        </a:xfrm>
        <a:prstGeom prst="rect">
          <a:avLst/>
        </a:prstGeom>
        <a:solidFill>
          <a:schemeClr val="accent4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Narrow" panose="020B0606020202030204" pitchFamily="34" charset="0"/>
            </a:rPr>
            <a:t>Effectiveness of the Permit</a:t>
          </a:r>
        </a:p>
      </dsp:txBody>
      <dsp:txXfrm>
        <a:off x="0" y="3154787"/>
        <a:ext cx="7162800" cy="559154"/>
      </dsp:txXfrm>
    </dsp:sp>
    <dsp:sp modelId="{EC95245C-61BD-4C64-9816-9A8E7C53A984}">
      <dsp:nvSpPr>
        <dsp:cNvPr id="0" name=""/>
        <dsp:cNvSpPr/>
      </dsp:nvSpPr>
      <dsp:spPr>
        <a:xfrm>
          <a:off x="0" y="3693232"/>
          <a:ext cx="1790700" cy="47631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Permit Modifications</a:t>
          </a:r>
        </a:p>
      </dsp:txBody>
      <dsp:txXfrm>
        <a:off x="0" y="3693232"/>
        <a:ext cx="1790700" cy="476316"/>
      </dsp:txXfrm>
    </dsp:sp>
    <dsp:sp modelId="{293866BE-A978-433C-BD66-E09C706DB956}">
      <dsp:nvSpPr>
        <dsp:cNvPr id="0" name=""/>
        <dsp:cNvSpPr/>
      </dsp:nvSpPr>
      <dsp:spPr>
        <a:xfrm>
          <a:off x="1790700" y="3693232"/>
          <a:ext cx="1790700" cy="476316"/>
        </a:xfrm>
        <a:prstGeom prst="rect">
          <a:avLst/>
        </a:prstGeom>
        <a:solidFill>
          <a:schemeClr val="accent4">
            <a:tint val="40000"/>
            <a:alpha val="90000"/>
            <a:hueOff val="-657618"/>
            <a:satOff val="3693"/>
            <a:lumOff val="23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657618"/>
              <a:satOff val="3693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Rule Changes</a:t>
          </a:r>
        </a:p>
      </dsp:txBody>
      <dsp:txXfrm>
        <a:off x="1790700" y="3693232"/>
        <a:ext cx="1790700" cy="476316"/>
      </dsp:txXfrm>
    </dsp:sp>
    <dsp:sp modelId="{CEFA1736-267C-4F52-AED8-F95F08BB1E21}">
      <dsp:nvSpPr>
        <dsp:cNvPr id="0" name=""/>
        <dsp:cNvSpPr/>
      </dsp:nvSpPr>
      <dsp:spPr>
        <a:xfrm>
          <a:off x="3581400" y="3693232"/>
          <a:ext cx="1790700" cy="476316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BMPs</a:t>
          </a:r>
        </a:p>
      </dsp:txBody>
      <dsp:txXfrm>
        <a:off x="3581400" y="3693232"/>
        <a:ext cx="1790700" cy="476316"/>
      </dsp:txXfrm>
    </dsp:sp>
    <dsp:sp modelId="{A26450F8-C75E-4B7D-BCE2-FC2A511B9A4F}">
      <dsp:nvSpPr>
        <dsp:cNvPr id="0" name=""/>
        <dsp:cNvSpPr/>
      </dsp:nvSpPr>
      <dsp:spPr>
        <a:xfrm>
          <a:off x="5372100" y="3693232"/>
          <a:ext cx="1790700" cy="476316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Guidance</a:t>
          </a:r>
        </a:p>
      </dsp:txBody>
      <dsp:txXfrm>
        <a:off x="5372100" y="3693232"/>
        <a:ext cx="1790700" cy="476316"/>
      </dsp:txXfrm>
    </dsp:sp>
    <dsp:sp modelId="{2E0020FC-EA1D-40EE-A0EC-269C2C04073B}">
      <dsp:nvSpPr>
        <dsp:cNvPr id="0" name=""/>
        <dsp:cNvSpPr/>
      </dsp:nvSpPr>
      <dsp:spPr>
        <a:xfrm rot="10800000">
          <a:off x="0" y="1577764"/>
          <a:ext cx="7162800" cy="1592555"/>
        </a:xfrm>
        <a:prstGeom prst="upArrowCallout">
          <a:avLst/>
        </a:prstGeom>
        <a:solidFill>
          <a:schemeClr val="accent4">
            <a:hueOff val="-2232385"/>
            <a:satOff val="13449"/>
            <a:lumOff val="1078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Narrow" panose="020B0606020202030204" pitchFamily="34" charset="0"/>
            </a:rPr>
            <a:t>Compliance Assistance</a:t>
          </a:r>
        </a:p>
      </dsp:txBody>
      <dsp:txXfrm rot="-10800000">
        <a:off x="0" y="1577764"/>
        <a:ext cx="7162800" cy="558986"/>
      </dsp:txXfrm>
    </dsp:sp>
    <dsp:sp modelId="{CA581EE3-41D7-4F00-822C-2CEE69C77E51}">
      <dsp:nvSpPr>
        <dsp:cNvPr id="0" name=""/>
        <dsp:cNvSpPr/>
      </dsp:nvSpPr>
      <dsp:spPr>
        <a:xfrm>
          <a:off x="3497" y="2136751"/>
          <a:ext cx="2385268" cy="476174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Education</a:t>
          </a:r>
        </a:p>
      </dsp:txBody>
      <dsp:txXfrm>
        <a:off x="3497" y="2136751"/>
        <a:ext cx="2385268" cy="476174"/>
      </dsp:txXfrm>
    </dsp:sp>
    <dsp:sp modelId="{07DABA96-527E-4C96-82A4-3C5F1791FA61}">
      <dsp:nvSpPr>
        <dsp:cNvPr id="0" name=""/>
        <dsp:cNvSpPr/>
      </dsp:nvSpPr>
      <dsp:spPr>
        <a:xfrm>
          <a:off x="2388765" y="2136751"/>
          <a:ext cx="2385268" cy="476174"/>
        </a:xfrm>
        <a:prstGeom prst="rect">
          <a:avLst/>
        </a:prstGeom>
        <a:solidFill>
          <a:schemeClr val="accent4">
            <a:tint val="40000"/>
            <a:alpha val="90000"/>
            <a:hueOff val="-3288091"/>
            <a:satOff val="18464"/>
            <a:lumOff val="117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288091"/>
              <a:satOff val="18464"/>
              <a:lumOff val="11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Training</a:t>
          </a:r>
        </a:p>
      </dsp:txBody>
      <dsp:txXfrm>
        <a:off x="2388765" y="2136751"/>
        <a:ext cx="2385268" cy="476174"/>
      </dsp:txXfrm>
    </dsp:sp>
    <dsp:sp modelId="{706A89FF-4266-4A8C-9BE6-86CD475AA8D0}">
      <dsp:nvSpPr>
        <dsp:cNvPr id="0" name=""/>
        <dsp:cNvSpPr/>
      </dsp:nvSpPr>
      <dsp:spPr>
        <a:xfrm>
          <a:off x="4774034" y="2136751"/>
          <a:ext cx="2385268" cy="476174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Outreach</a:t>
          </a:r>
        </a:p>
      </dsp:txBody>
      <dsp:txXfrm>
        <a:off x="4774034" y="2136751"/>
        <a:ext cx="2385268" cy="476174"/>
      </dsp:txXfrm>
    </dsp:sp>
    <dsp:sp modelId="{F05870AD-13E2-481D-8B6E-31999F24FC08}">
      <dsp:nvSpPr>
        <dsp:cNvPr id="0" name=""/>
        <dsp:cNvSpPr/>
      </dsp:nvSpPr>
      <dsp:spPr>
        <a:xfrm rot="10800000">
          <a:off x="0" y="740"/>
          <a:ext cx="7162800" cy="1592555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Narrow" panose="020B0606020202030204" pitchFamily="34" charset="0"/>
            </a:rPr>
            <a:t>Permit Compliance</a:t>
          </a:r>
        </a:p>
      </dsp:txBody>
      <dsp:txXfrm rot="10800000">
        <a:off x="0" y="740"/>
        <a:ext cx="7162800" cy="1034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CE13C-CD73-45F6-811D-29AB2B7731FB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Audit Report Issuance by NJDEP</a:t>
          </a:r>
        </a:p>
      </dsp:txBody>
      <dsp:txXfrm>
        <a:off x="0" y="0"/>
        <a:ext cx="8229600" cy="1357788"/>
      </dsp:txXfrm>
    </dsp:sp>
    <dsp:sp modelId="{170E5044-9CDA-4126-999A-FEA6083E00A0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Areas of Concern</a:t>
          </a:r>
        </a:p>
      </dsp:txBody>
      <dsp:txXfrm>
        <a:off x="4018" y="1357788"/>
        <a:ext cx="2740521" cy="2851356"/>
      </dsp:txXfrm>
    </dsp:sp>
    <dsp:sp modelId="{3E369C1D-F215-4D17-8E80-DAA26F4A3B11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2"/>
              </a:solidFill>
            </a:rPr>
            <a:t>Improvement</a:t>
          </a:r>
          <a:r>
            <a:rPr lang="en-US" sz="3500" kern="1200" dirty="0"/>
            <a:t> </a:t>
          </a:r>
          <a:r>
            <a:rPr lang="en-US" sz="3500" kern="1200" dirty="0">
              <a:solidFill>
                <a:srgbClr val="C0504D"/>
              </a:solidFill>
              <a:latin typeface="Calibri"/>
              <a:ea typeface="+mn-ea"/>
              <a:cs typeface="+mn-cs"/>
            </a:rPr>
            <a:t>to Key Areas</a:t>
          </a:r>
        </a:p>
      </dsp:txBody>
      <dsp:txXfrm>
        <a:off x="2744539" y="1357788"/>
        <a:ext cx="2740521" cy="2851356"/>
      </dsp:txXfrm>
    </dsp:sp>
    <dsp:sp modelId="{F317FEAC-B8EA-4F2A-B918-6573BAE7C341}">
      <dsp:nvSpPr>
        <dsp:cNvPr id="0" name=""/>
        <dsp:cNvSpPr/>
      </dsp:nvSpPr>
      <dsp:spPr>
        <a:xfrm>
          <a:off x="5489078" y="1366571"/>
          <a:ext cx="2740521" cy="285135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Areas of Merit</a:t>
          </a:r>
        </a:p>
      </dsp:txBody>
      <dsp:txXfrm>
        <a:off x="5489078" y="1366571"/>
        <a:ext cx="2740521" cy="2851356"/>
      </dsp:txXfrm>
    </dsp:sp>
    <dsp:sp modelId="{1AE77859-7242-490C-8CA9-DC0E9250D0AB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FB90B-9B48-40D7-AD67-73ADCEF786A0}">
      <dsp:nvSpPr>
        <dsp:cNvPr id="0" name=""/>
        <dsp:cNvSpPr/>
      </dsp:nvSpPr>
      <dsp:spPr>
        <a:xfrm>
          <a:off x="4290" y="847541"/>
          <a:ext cx="4010253" cy="471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EEF83-91CB-445F-B084-8F812826FB40}">
      <dsp:nvSpPr>
        <dsp:cNvPr id="0" name=""/>
        <dsp:cNvSpPr/>
      </dsp:nvSpPr>
      <dsp:spPr>
        <a:xfrm>
          <a:off x="4290" y="1024728"/>
          <a:ext cx="294607" cy="2946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CCE00-4787-4CBE-94AF-89586CD6B68E}">
      <dsp:nvSpPr>
        <dsp:cNvPr id="0" name=""/>
        <dsp:cNvSpPr/>
      </dsp:nvSpPr>
      <dsp:spPr>
        <a:xfrm>
          <a:off x="4290" y="0"/>
          <a:ext cx="4010253" cy="84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SBRs</a:t>
          </a:r>
        </a:p>
      </dsp:txBody>
      <dsp:txXfrm>
        <a:off x="4290" y="0"/>
        <a:ext cx="4010253" cy="847541"/>
      </dsp:txXfrm>
    </dsp:sp>
    <dsp:sp modelId="{ADD14937-3FE3-47FC-B631-583D61FCC8CD}">
      <dsp:nvSpPr>
        <dsp:cNvPr id="0" name=""/>
        <dsp:cNvSpPr/>
      </dsp:nvSpPr>
      <dsp:spPr>
        <a:xfrm>
          <a:off x="4290" y="1711449"/>
          <a:ext cx="294600" cy="29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9F9D3-161C-4E2F-B8DE-C1CE5AC8641F}">
      <dsp:nvSpPr>
        <dsp:cNvPr id="0" name=""/>
        <dsp:cNvSpPr/>
      </dsp:nvSpPr>
      <dsp:spPr>
        <a:xfrm>
          <a:off x="285008" y="1515392"/>
          <a:ext cx="3729535" cy="68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Post-Construction</a:t>
          </a:r>
        </a:p>
      </dsp:txBody>
      <dsp:txXfrm>
        <a:off x="285008" y="1515392"/>
        <a:ext cx="3729535" cy="686714"/>
      </dsp:txXfrm>
    </dsp:sp>
    <dsp:sp modelId="{E8900FEE-C9F8-42AE-BA53-68795F6CE996}">
      <dsp:nvSpPr>
        <dsp:cNvPr id="0" name=""/>
        <dsp:cNvSpPr/>
      </dsp:nvSpPr>
      <dsp:spPr>
        <a:xfrm>
          <a:off x="4290" y="2398164"/>
          <a:ext cx="294600" cy="29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77595-B607-4761-8B70-57025DECC548}">
      <dsp:nvSpPr>
        <dsp:cNvPr id="0" name=""/>
        <dsp:cNvSpPr/>
      </dsp:nvSpPr>
      <dsp:spPr>
        <a:xfrm>
          <a:off x="285008" y="2202107"/>
          <a:ext cx="3729535" cy="68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Local Public Education</a:t>
          </a:r>
        </a:p>
      </dsp:txBody>
      <dsp:txXfrm>
        <a:off x="285008" y="2202107"/>
        <a:ext cx="3729535" cy="686714"/>
      </dsp:txXfrm>
    </dsp:sp>
    <dsp:sp modelId="{257EC470-44A9-4A21-ABC8-292832B2EDF6}">
      <dsp:nvSpPr>
        <dsp:cNvPr id="0" name=""/>
        <dsp:cNvSpPr/>
      </dsp:nvSpPr>
      <dsp:spPr>
        <a:xfrm>
          <a:off x="4290" y="3084878"/>
          <a:ext cx="294600" cy="29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27A32-2973-4EAB-8A4C-777460AB6B8F}">
      <dsp:nvSpPr>
        <dsp:cNvPr id="0" name=""/>
        <dsp:cNvSpPr/>
      </dsp:nvSpPr>
      <dsp:spPr>
        <a:xfrm>
          <a:off x="285008" y="2888821"/>
          <a:ext cx="3729535" cy="68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Employee Training</a:t>
          </a:r>
        </a:p>
      </dsp:txBody>
      <dsp:txXfrm>
        <a:off x="285008" y="2888821"/>
        <a:ext cx="3729535" cy="686714"/>
      </dsp:txXfrm>
    </dsp:sp>
    <dsp:sp modelId="{AEBEF3C0-C73C-43AD-90A4-0164EB8DE344}">
      <dsp:nvSpPr>
        <dsp:cNvPr id="0" name=""/>
        <dsp:cNvSpPr/>
      </dsp:nvSpPr>
      <dsp:spPr>
        <a:xfrm>
          <a:off x="4290" y="3771592"/>
          <a:ext cx="294600" cy="29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97A3E-916C-42CC-83C6-E240B78AF99F}">
      <dsp:nvSpPr>
        <dsp:cNvPr id="0" name=""/>
        <dsp:cNvSpPr/>
      </dsp:nvSpPr>
      <dsp:spPr>
        <a:xfrm>
          <a:off x="285008" y="3575535"/>
          <a:ext cx="3729535" cy="68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Illicit Connection Elimination</a:t>
          </a:r>
        </a:p>
      </dsp:txBody>
      <dsp:txXfrm>
        <a:off x="285008" y="3575535"/>
        <a:ext cx="3729535" cy="686714"/>
      </dsp:txXfrm>
    </dsp:sp>
    <dsp:sp modelId="{C27C2447-B51F-4E70-AFFE-F56B21290E49}">
      <dsp:nvSpPr>
        <dsp:cNvPr id="0" name=""/>
        <dsp:cNvSpPr/>
      </dsp:nvSpPr>
      <dsp:spPr>
        <a:xfrm>
          <a:off x="4215056" y="847541"/>
          <a:ext cx="4010253" cy="471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F2C90-FE00-4D0E-825C-7EB21F3D79A4}">
      <dsp:nvSpPr>
        <dsp:cNvPr id="0" name=""/>
        <dsp:cNvSpPr/>
      </dsp:nvSpPr>
      <dsp:spPr>
        <a:xfrm>
          <a:off x="4215056" y="1024728"/>
          <a:ext cx="294607" cy="2946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A4E34-3C1B-46FA-9742-C4CD5D1F9394}">
      <dsp:nvSpPr>
        <dsp:cNvPr id="0" name=""/>
        <dsp:cNvSpPr/>
      </dsp:nvSpPr>
      <dsp:spPr>
        <a:xfrm>
          <a:off x="4215056" y="0"/>
          <a:ext cx="4010253" cy="84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Other Permit Conditions</a:t>
          </a:r>
        </a:p>
      </dsp:txBody>
      <dsp:txXfrm>
        <a:off x="4215056" y="0"/>
        <a:ext cx="4010253" cy="847541"/>
      </dsp:txXfrm>
    </dsp:sp>
    <dsp:sp modelId="{78A6AE17-DBE5-4E40-AC6E-C41F8354E833}">
      <dsp:nvSpPr>
        <dsp:cNvPr id="0" name=""/>
        <dsp:cNvSpPr/>
      </dsp:nvSpPr>
      <dsp:spPr>
        <a:xfrm>
          <a:off x="4215056" y="1711449"/>
          <a:ext cx="294600" cy="29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E79ED-0BAB-4671-A6BF-535479A542EA}">
      <dsp:nvSpPr>
        <dsp:cNvPr id="0" name=""/>
        <dsp:cNvSpPr/>
      </dsp:nvSpPr>
      <dsp:spPr>
        <a:xfrm>
          <a:off x="4495774" y="1515392"/>
          <a:ext cx="3729535" cy="68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SPPP Not Updated</a:t>
          </a:r>
        </a:p>
      </dsp:txBody>
      <dsp:txXfrm>
        <a:off x="4495774" y="1515392"/>
        <a:ext cx="3729535" cy="686714"/>
      </dsp:txXfrm>
    </dsp:sp>
    <dsp:sp modelId="{CDDFB288-D45B-42B4-9FD2-F2CE07DE90A0}">
      <dsp:nvSpPr>
        <dsp:cNvPr id="0" name=""/>
        <dsp:cNvSpPr/>
      </dsp:nvSpPr>
      <dsp:spPr>
        <a:xfrm>
          <a:off x="4215056" y="2398164"/>
          <a:ext cx="294600" cy="29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D69E1-D099-46BF-A6E4-AFF625FDD769}">
      <dsp:nvSpPr>
        <dsp:cNvPr id="0" name=""/>
        <dsp:cNvSpPr/>
      </dsp:nvSpPr>
      <dsp:spPr>
        <a:xfrm>
          <a:off x="4495774" y="2202107"/>
          <a:ext cx="3729535" cy="68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Outfall Pipe Mapping</a:t>
          </a:r>
        </a:p>
      </dsp:txBody>
      <dsp:txXfrm>
        <a:off x="4495774" y="2202107"/>
        <a:ext cx="3729535" cy="686714"/>
      </dsp:txXfrm>
    </dsp:sp>
    <dsp:sp modelId="{8BE20B0F-1DA1-443D-B433-B3DE5428CB73}">
      <dsp:nvSpPr>
        <dsp:cNvPr id="0" name=""/>
        <dsp:cNvSpPr/>
      </dsp:nvSpPr>
      <dsp:spPr>
        <a:xfrm>
          <a:off x="4215056" y="3084878"/>
          <a:ext cx="294600" cy="29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1A93A-A7CE-47F7-96B7-2A78BA237BD0}">
      <dsp:nvSpPr>
        <dsp:cNvPr id="0" name=""/>
        <dsp:cNvSpPr/>
      </dsp:nvSpPr>
      <dsp:spPr>
        <a:xfrm>
          <a:off x="4495774" y="2888821"/>
          <a:ext cx="3729535" cy="68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Annual Reports</a:t>
          </a:r>
        </a:p>
      </dsp:txBody>
      <dsp:txXfrm>
        <a:off x="4495774" y="2888821"/>
        <a:ext cx="3729535" cy="6867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53F84-0E32-4A25-8B52-232E922EAEF5}">
      <dsp:nvSpPr>
        <dsp:cNvPr id="0" name=""/>
        <dsp:cNvSpPr/>
      </dsp:nvSpPr>
      <dsp:spPr>
        <a:xfrm rot="5400000">
          <a:off x="527809" y="965997"/>
          <a:ext cx="848356" cy="9658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4D819-401F-41B8-AA54-635F7BFBF397}">
      <dsp:nvSpPr>
        <dsp:cNvPr id="0" name=""/>
        <dsp:cNvSpPr/>
      </dsp:nvSpPr>
      <dsp:spPr>
        <a:xfrm>
          <a:off x="303046" y="25578"/>
          <a:ext cx="1428132" cy="99964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Preliminary Draft Permit </a:t>
          </a:r>
        </a:p>
      </dsp:txBody>
      <dsp:txXfrm>
        <a:off x="351853" y="74385"/>
        <a:ext cx="1330518" cy="902032"/>
      </dsp:txXfrm>
    </dsp:sp>
    <dsp:sp modelId="{FA197BC6-5AA1-4C89-9B2A-0C62B9948D5F}">
      <dsp:nvSpPr>
        <dsp:cNvPr id="0" name=""/>
        <dsp:cNvSpPr/>
      </dsp:nvSpPr>
      <dsp:spPr>
        <a:xfrm>
          <a:off x="1779711" y="89459"/>
          <a:ext cx="2122401" cy="845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February 2016</a:t>
          </a:r>
        </a:p>
      </dsp:txBody>
      <dsp:txXfrm>
        <a:off x="1779711" y="89459"/>
        <a:ext cx="2122401" cy="845487"/>
      </dsp:txXfrm>
    </dsp:sp>
    <dsp:sp modelId="{58333A3F-BB8A-4483-B12D-FC22A338505F}">
      <dsp:nvSpPr>
        <dsp:cNvPr id="0" name=""/>
        <dsp:cNvSpPr/>
      </dsp:nvSpPr>
      <dsp:spPr>
        <a:xfrm rot="5400000">
          <a:off x="1971974" y="2088930"/>
          <a:ext cx="848356" cy="9658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544756"/>
            <a:satOff val="-351"/>
            <a:lumOff val="56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C1E4C-CB85-4DFE-823E-BB33342A70A0}">
      <dsp:nvSpPr>
        <dsp:cNvPr id="0" name=""/>
        <dsp:cNvSpPr/>
      </dsp:nvSpPr>
      <dsp:spPr>
        <a:xfrm>
          <a:off x="1747211" y="1148510"/>
          <a:ext cx="1428132" cy="99964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Outreach</a:t>
          </a:r>
        </a:p>
      </dsp:txBody>
      <dsp:txXfrm>
        <a:off x="1796018" y="1197317"/>
        <a:ext cx="1330518" cy="902032"/>
      </dsp:txXfrm>
    </dsp:sp>
    <dsp:sp modelId="{A5438525-5519-41D5-BCD9-A1D9CCB1CE80}">
      <dsp:nvSpPr>
        <dsp:cNvPr id="0" name=""/>
        <dsp:cNvSpPr/>
      </dsp:nvSpPr>
      <dsp:spPr>
        <a:xfrm>
          <a:off x="3350944" y="1270221"/>
          <a:ext cx="2252871" cy="80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February-June 2016</a:t>
          </a:r>
        </a:p>
      </dsp:txBody>
      <dsp:txXfrm>
        <a:off x="3350944" y="1270221"/>
        <a:ext cx="2252871" cy="807958"/>
      </dsp:txXfrm>
    </dsp:sp>
    <dsp:sp modelId="{517F95BF-72C4-491A-A8A9-11A05C016D20}">
      <dsp:nvSpPr>
        <dsp:cNvPr id="0" name=""/>
        <dsp:cNvSpPr/>
      </dsp:nvSpPr>
      <dsp:spPr>
        <a:xfrm rot="5400000">
          <a:off x="3416139" y="3211862"/>
          <a:ext cx="848356" cy="9658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9B18E-94BF-47F4-B8E5-F78155D662A0}">
      <dsp:nvSpPr>
        <dsp:cNvPr id="0" name=""/>
        <dsp:cNvSpPr/>
      </dsp:nvSpPr>
      <dsp:spPr>
        <a:xfrm>
          <a:off x="3191376" y="2271443"/>
          <a:ext cx="1428132" cy="99964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Draft Permit</a:t>
          </a:r>
        </a:p>
      </dsp:txBody>
      <dsp:txXfrm>
        <a:off x="3240183" y="2320250"/>
        <a:ext cx="1330518" cy="902032"/>
      </dsp:txXfrm>
    </dsp:sp>
    <dsp:sp modelId="{65264244-0714-4692-A53B-592C8E2D2647}">
      <dsp:nvSpPr>
        <dsp:cNvPr id="0" name=""/>
        <dsp:cNvSpPr/>
      </dsp:nvSpPr>
      <dsp:spPr>
        <a:xfrm>
          <a:off x="4653089" y="2385825"/>
          <a:ext cx="1784111" cy="80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February 2017</a:t>
          </a:r>
        </a:p>
      </dsp:txBody>
      <dsp:txXfrm>
        <a:off x="4653089" y="2385825"/>
        <a:ext cx="1784111" cy="807958"/>
      </dsp:txXfrm>
    </dsp:sp>
    <dsp:sp modelId="{BA9EF39D-33A7-488C-8064-E392F95A90E9}">
      <dsp:nvSpPr>
        <dsp:cNvPr id="0" name=""/>
        <dsp:cNvSpPr/>
      </dsp:nvSpPr>
      <dsp:spPr>
        <a:xfrm>
          <a:off x="4489528" y="3400723"/>
          <a:ext cx="1428132" cy="99964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Final Permit</a:t>
          </a:r>
        </a:p>
      </dsp:txBody>
      <dsp:txXfrm>
        <a:off x="4538335" y="3449530"/>
        <a:ext cx="1330518" cy="902032"/>
      </dsp:txXfrm>
    </dsp:sp>
    <dsp:sp modelId="{AB176F9C-325A-4DD3-A482-2096069585F2}">
      <dsp:nvSpPr>
        <dsp:cNvPr id="0" name=""/>
        <dsp:cNvSpPr/>
      </dsp:nvSpPr>
      <dsp:spPr>
        <a:xfrm>
          <a:off x="6049401" y="3502407"/>
          <a:ext cx="1467872" cy="80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Late-2017</a:t>
          </a:r>
        </a:p>
      </dsp:txBody>
      <dsp:txXfrm>
        <a:off x="6049401" y="3502407"/>
        <a:ext cx="1467872" cy="807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2E157-29E4-4D59-8CCD-0A5C0D39331C}">
      <dsp:nvSpPr>
        <dsp:cNvPr id="0" name=""/>
        <dsp:cNvSpPr/>
      </dsp:nvSpPr>
      <dsp:spPr>
        <a:xfrm>
          <a:off x="4447" y="58773"/>
          <a:ext cx="2480221" cy="9099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New Stormwater Facility Inventory &amp; Mapping</a:t>
          </a:r>
        </a:p>
      </dsp:txBody>
      <dsp:txXfrm>
        <a:off x="4447" y="58773"/>
        <a:ext cx="2480221" cy="909907"/>
      </dsp:txXfrm>
    </dsp:sp>
    <dsp:sp modelId="{368BBB93-5820-410E-9DBA-06111156DEFE}">
      <dsp:nvSpPr>
        <dsp:cNvPr id="0" name=""/>
        <dsp:cNvSpPr/>
      </dsp:nvSpPr>
      <dsp:spPr>
        <a:xfrm>
          <a:off x="13440" y="968680"/>
          <a:ext cx="2462236" cy="35794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Stormwater Basins, Subsurface Retention/Detention Systems, MTDs, GI, and Outfalls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GIS Coordinates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Supports Effective Maintenance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rial Narrow" panose="020B0606020202030204" pitchFamily="34" charset="0"/>
          </a:endParaRPr>
        </a:p>
      </dsp:txBody>
      <dsp:txXfrm>
        <a:off x="13440" y="968680"/>
        <a:ext cx="2462236" cy="3579442"/>
      </dsp:txXfrm>
    </dsp:sp>
    <dsp:sp modelId="{3A2A122F-823F-416E-9D46-37282D5B7094}">
      <dsp:nvSpPr>
        <dsp:cNvPr id="0" name=""/>
        <dsp:cNvSpPr/>
      </dsp:nvSpPr>
      <dsp:spPr>
        <a:xfrm>
          <a:off x="2832432" y="58773"/>
          <a:ext cx="2484021" cy="9099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Maintenance Requirements</a:t>
          </a:r>
        </a:p>
      </dsp:txBody>
      <dsp:txXfrm>
        <a:off x="2832432" y="58773"/>
        <a:ext cx="2484021" cy="909907"/>
      </dsp:txXfrm>
    </dsp:sp>
    <dsp:sp modelId="{30E95BDA-958A-4D57-965F-B1B5CE3FFB5E}">
      <dsp:nvSpPr>
        <dsp:cNvPr id="0" name=""/>
        <dsp:cNvSpPr/>
      </dsp:nvSpPr>
      <dsp:spPr>
        <a:xfrm>
          <a:off x="2832432" y="968680"/>
          <a:ext cx="2484021" cy="35794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Clarified Conditions Related to Municipal Oversight of Certain Private Stormwater Facilities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Planning with Awareness of Known Impairments and other Impacts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Clarified Municipal Maintenance Yard Module</a:t>
          </a:r>
        </a:p>
      </dsp:txBody>
      <dsp:txXfrm>
        <a:off x="2832432" y="968680"/>
        <a:ext cx="2484021" cy="3579442"/>
      </dsp:txXfrm>
    </dsp:sp>
    <dsp:sp modelId="{7B6A4E4E-0CDC-40E3-9F02-187F444A54E9}">
      <dsp:nvSpPr>
        <dsp:cNvPr id="0" name=""/>
        <dsp:cNvSpPr/>
      </dsp:nvSpPr>
      <dsp:spPr>
        <a:xfrm>
          <a:off x="5664217" y="58773"/>
          <a:ext cx="2484021" cy="909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Post-Construction Stormwater Review</a:t>
          </a:r>
        </a:p>
      </dsp:txBody>
      <dsp:txXfrm>
        <a:off x="5664217" y="58773"/>
        <a:ext cx="2484021" cy="909907"/>
      </dsp:txXfrm>
    </dsp:sp>
    <dsp:sp modelId="{325C8459-6EA1-42D3-AF61-D351FA041001}">
      <dsp:nvSpPr>
        <dsp:cNvPr id="0" name=""/>
        <dsp:cNvSpPr/>
      </dsp:nvSpPr>
      <dsp:spPr>
        <a:xfrm>
          <a:off x="5664217" y="968680"/>
          <a:ext cx="2484021" cy="357944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Checklists for newly proposed stormwater management measures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Clarified that Post-Construction Stormwater Rules Apply in All Areas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Required Training for Board Members and Those Involved in Review of Stormwater Design</a:t>
          </a:r>
        </a:p>
      </dsp:txBody>
      <dsp:txXfrm>
        <a:off x="5664217" y="968680"/>
        <a:ext cx="2484021" cy="35794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2E157-29E4-4D59-8CCD-0A5C0D39331C}">
      <dsp:nvSpPr>
        <dsp:cNvPr id="0" name=""/>
        <dsp:cNvSpPr/>
      </dsp:nvSpPr>
      <dsp:spPr>
        <a:xfrm>
          <a:off x="4447" y="58773"/>
          <a:ext cx="2480221" cy="9099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New Stormwater Facility Inventory &amp; Mapping</a:t>
          </a:r>
        </a:p>
      </dsp:txBody>
      <dsp:txXfrm>
        <a:off x="4447" y="58773"/>
        <a:ext cx="2480221" cy="909907"/>
      </dsp:txXfrm>
    </dsp:sp>
    <dsp:sp modelId="{368BBB93-5820-410E-9DBA-06111156DEFE}">
      <dsp:nvSpPr>
        <dsp:cNvPr id="0" name=""/>
        <dsp:cNvSpPr/>
      </dsp:nvSpPr>
      <dsp:spPr>
        <a:xfrm>
          <a:off x="13440" y="968680"/>
          <a:ext cx="2462236" cy="35794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Stormwater Basins, Subsurface Retention/Detention Systems, MTDs, GI, and Outfalls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GIS Coordinates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Supports Effective Maintenance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rial Narrow" panose="020B0606020202030204" pitchFamily="34" charset="0"/>
          </a:endParaRPr>
        </a:p>
      </dsp:txBody>
      <dsp:txXfrm>
        <a:off x="13440" y="968680"/>
        <a:ext cx="2462236" cy="3579442"/>
      </dsp:txXfrm>
    </dsp:sp>
    <dsp:sp modelId="{3A2A122F-823F-416E-9D46-37282D5B7094}">
      <dsp:nvSpPr>
        <dsp:cNvPr id="0" name=""/>
        <dsp:cNvSpPr/>
      </dsp:nvSpPr>
      <dsp:spPr>
        <a:xfrm>
          <a:off x="2832432" y="58773"/>
          <a:ext cx="2484021" cy="9099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Maintenance Requirements</a:t>
          </a:r>
        </a:p>
      </dsp:txBody>
      <dsp:txXfrm>
        <a:off x="2832432" y="58773"/>
        <a:ext cx="2484021" cy="909907"/>
      </dsp:txXfrm>
    </dsp:sp>
    <dsp:sp modelId="{30E95BDA-958A-4D57-965F-B1B5CE3FFB5E}">
      <dsp:nvSpPr>
        <dsp:cNvPr id="0" name=""/>
        <dsp:cNvSpPr/>
      </dsp:nvSpPr>
      <dsp:spPr>
        <a:xfrm>
          <a:off x="2832432" y="968680"/>
          <a:ext cx="2484021" cy="35794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Clarified Conditions Related to Municipal Oversight of Certain Private Stormwater Facilities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Planning with Awareness of Known Impairments and other Impacts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Clarified Municipal Maintenance Yard Module</a:t>
          </a:r>
        </a:p>
      </dsp:txBody>
      <dsp:txXfrm>
        <a:off x="2832432" y="968680"/>
        <a:ext cx="2484021" cy="3579442"/>
      </dsp:txXfrm>
    </dsp:sp>
    <dsp:sp modelId="{7B6A4E4E-0CDC-40E3-9F02-187F444A54E9}">
      <dsp:nvSpPr>
        <dsp:cNvPr id="0" name=""/>
        <dsp:cNvSpPr/>
      </dsp:nvSpPr>
      <dsp:spPr>
        <a:xfrm>
          <a:off x="5664217" y="58773"/>
          <a:ext cx="2484021" cy="909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Post-Construction Stormwater Review</a:t>
          </a:r>
        </a:p>
      </dsp:txBody>
      <dsp:txXfrm>
        <a:off x="5664217" y="58773"/>
        <a:ext cx="2484021" cy="909907"/>
      </dsp:txXfrm>
    </dsp:sp>
    <dsp:sp modelId="{325C8459-6EA1-42D3-AF61-D351FA041001}">
      <dsp:nvSpPr>
        <dsp:cNvPr id="0" name=""/>
        <dsp:cNvSpPr/>
      </dsp:nvSpPr>
      <dsp:spPr>
        <a:xfrm>
          <a:off x="5664217" y="968680"/>
          <a:ext cx="2484021" cy="357944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Checklists for newly proposed stormwater management measures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Clarified that Post-Construction Stormwater Rules Apply in All Areas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 Narrow" panose="020B0606020202030204" pitchFamily="34" charset="0"/>
            </a:rPr>
            <a:t>Required Training for Board Members and Those Involved in Review of Stormwater Design</a:t>
          </a:r>
        </a:p>
      </dsp:txBody>
      <dsp:txXfrm>
        <a:off x="5664217" y="968680"/>
        <a:ext cx="2484021" cy="35794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2E157-29E4-4D59-8CCD-0A5C0D39331C}">
      <dsp:nvSpPr>
        <dsp:cNvPr id="0" name=""/>
        <dsp:cNvSpPr/>
      </dsp:nvSpPr>
      <dsp:spPr>
        <a:xfrm>
          <a:off x="4447" y="31790"/>
          <a:ext cx="2480221" cy="693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“Map As You Inspect”</a:t>
          </a:r>
        </a:p>
      </dsp:txBody>
      <dsp:txXfrm>
        <a:off x="4447" y="31790"/>
        <a:ext cx="2480221" cy="693452"/>
      </dsp:txXfrm>
    </dsp:sp>
    <dsp:sp modelId="{368BBB93-5820-410E-9DBA-06111156DEFE}">
      <dsp:nvSpPr>
        <dsp:cNvPr id="0" name=""/>
        <dsp:cNvSpPr/>
      </dsp:nvSpPr>
      <dsp:spPr>
        <a:xfrm>
          <a:off x="13440" y="725242"/>
          <a:ext cx="2462236" cy="38498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Inspection and Maintenance of Stormwater Facilities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Maintain a Log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Locational information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Inspector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Date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Findings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Maintenance Performed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rial Narrow" panose="020B0606020202030204" pitchFamily="34" charset="0"/>
          </a:endParaRPr>
        </a:p>
      </dsp:txBody>
      <dsp:txXfrm>
        <a:off x="13440" y="725242"/>
        <a:ext cx="2462236" cy="3849862"/>
      </dsp:txXfrm>
    </dsp:sp>
    <dsp:sp modelId="{3A2A122F-823F-416E-9D46-37282D5B7094}">
      <dsp:nvSpPr>
        <dsp:cNvPr id="0" name=""/>
        <dsp:cNvSpPr/>
      </dsp:nvSpPr>
      <dsp:spPr>
        <a:xfrm>
          <a:off x="2832432" y="31790"/>
          <a:ext cx="2484021" cy="6934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Maintenance Requirements</a:t>
          </a:r>
        </a:p>
      </dsp:txBody>
      <dsp:txXfrm>
        <a:off x="2832432" y="31790"/>
        <a:ext cx="2484021" cy="693452"/>
      </dsp:txXfrm>
    </dsp:sp>
    <dsp:sp modelId="{30E95BDA-958A-4D57-965F-B1B5CE3FFB5E}">
      <dsp:nvSpPr>
        <dsp:cNvPr id="0" name=""/>
        <dsp:cNvSpPr/>
      </dsp:nvSpPr>
      <dsp:spPr>
        <a:xfrm>
          <a:off x="2832432" y="725242"/>
          <a:ext cx="2484021" cy="38498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Clarified Conditions Related to Municipal Oversight of Certain Private Stormwater Facilities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Planning with Awareness of Known Impairments and other Impacts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Clarified Municipal Maintenance Yard Module</a:t>
          </a:r>
        </a:p>
      </dsp:txBody>
      <dsp:txXfrm>
        <a:off x="2832432" y="725242"/>
        <a:ext cx="2484021" cy="3849862"/>
      </dsp:txXfrm>
    </dsp:sp>
    <dsp:sp modelId="{7B6A4E4E-0CDC-40E3-9F02-187F444A54E9}">
      <dsp:nvSpPr>
        <dsp:cNvPr id="0" name=""/>
        <dsp:cNvSpPr/>
      </dsp:nvSpPr>
      <dsp:spPr>
        <a:xfrm>
          <a:off x="5664217" y="31790"/>
          <a:ext cx="2484021" cy="693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Post-Construction Stormwater Review</a:t>
          </a:r>
        </a:p>
      </dsp:txBody>
      <dsp:txXfrm>
        <a:off x="5664217" y="31790"/>
        <a:ext cx="2484021" cy="693452"/>
      </dsp:txXfrm>
    </dsp:sp>
    <dsp:sp modelId="{325C8459-6EA1-42D3-AF61-D351FA041001}">
      <dsp:nvSpPr>
        <dsp:cNvPr id="0" name=""/>
        <dsp:cNvSpPr/>
      </dsp:nvSpPr>
      <dsp:spPr>
        <a:xfrm>
          <a:off x="5664217" y="725242"/>
          <a:ext cx="2484021" cy="38498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Checklists for newly proposed stormwater management measures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Clarified that Post-Construction Stormwater Rules Apply in All Areas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Required Training for Board Members and Those Involved in Review of Stormwater Design</a:t>
          </a:r>
        </a:p>
      </dsp:txBody>
      <dsp:txXfrm>
        <a:off x="5664217" y="725242"/>
        <a:ext cx="2484021" cy="38498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6CE92-95DD-4DAB-8F41-B869E74E5DE6}">
      <dsp:nvSpPr>
        <dsp:cNvPr id="0" name=""/>
        <dsp:cNvSpPr/>
      </dsp:nvSpPr>
      <dsp:spPr>
        <a:xfrm rot="5400000">
          <a:off x="4635123" y="-1908942"/>
          <a:ext cx="1447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Within 3 Months of Commencement of Duties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Every Two Years Thereafter</a:t>
          </a:r>
        </a:p>
      </dsp:txBody>
      <dsp:txXfrm rot="-5400000">
        <a:off x="2725629" y="71235"/>
        <a:ext cx="5196261" cy="1306588"/>
      </dsp:txXfrm>
    </dsp:sp>
    <dsp:sp modelId="{DE7423C2-EA75-4F6E-922B-293BC29C1397}">
      <dsp:nvSpPr>
        <dsp:cNvPr id="0" name=""/>
        <dsp:cNvSpPr/>
      </dsp:nvSpPr>
      <dsp:spPr>
        <a:xfrm>
          <a:off x="149125" y="100922"/>
          <a:ext cx="2576503" cy="1290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Municipal Employees</a:t>
          </a:r>
        </a:p>
      </dsp:txBody>
      <dsp:txXfrm>
        <a:off x="212140" y="163937"/>
        <a:ext cx="2450473" cy="1164839"/>
      </dsp:txXfrm>
    </dsp:sp>
    <dsp:sp modelId="{2168D61F-AAA5-4561-BA39-F7DA60BCA787}">
      <dsp:nvSpPr>
        <dsp:cNvPr id="0" name=""/>
        <dsp:cNvSpPr/>
      </dsp:nvSpPr>
      <dsp:spPr>
        <a:xfrm rot="5400000">
          <a:off x="4582358" y="1168513"/>
          <a:ext cx="1447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Complete Department Training Relative to NJAC 7:8 once every Five (5)</a:t>
          </a:r>
        </a:p>
      </dsp:txBody>
      <dsp:txXfrm rot="-5400000">
        <a:off x="2672864" y="3148691"/>
        <a:ext cx="5196261" cy="1306588"/>
      </dsp:txXfrm>
    </dsp:sp>
    <dsp:sp modelId="{B946F7B7-D08E-4924-8E7A-736ABF448A0D}">
      <dsp:nvSpPr>
        <dsp:cNvPr id="0" name=""/>
        <dsp:cNvSpPr/>
      </dsp:nvSpPr>
      <dsp:spPr>
        <a:xfrm>
          <a:off x="78811" y="3127944"/>
          <a:ext cx="2523738" cy="1398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Review for 7:8 Compliance </a:t>
          </a:r>
          <a:br>
            <a:rPr lang="en-US" sz="2400" kern="1200" dirty="0"/>
          </a:br>
          <a:r>
            <a:rPr lang="en-US" sz="2400" kern="1200" dirty="0"/>
            <a:t>(e.g. Twp Engineer)</a:t>
          </a:r>
        </a:p>
      </dsp:txBody>
      <dsp:txXfrm>
        <a:off x="147057" y="3196190"/>
        <a:ext cx="2387246" cy="1261526"/>
      </dsp:txXfrm>
    </dsp:sp>
    <dsp:sp modelId="{DA6695FA-588C-4B2E-BD93-07F63202F85D}">
      <dsp:nvSpPr>
        <dsp:cNvPr id="0" name=""/>
        <dsp:cNvSpPr/>
      </dsp:nvSpPr>
      <dsp:spPr>
        <a:xfrm rot="5400000">
          <a:off x="4775790" y="-346671"/>
          <a:ext cx="1447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Within 6 months of EDP or Within 6 months of commencement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“Asking the Right Questions”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Once Per Term Thereafter</a:t>
          </a:r>
        </a:p>
      </dsp:txBody>
      <dsp:txXfrm rot="-5400000">
        <a:off x="2866296" y="1633506"/>
        <a:ext cx="5196261" cy="1306588"/>
      </dsp:txXfrm>
    </dsp:sp>
    <dsp:sp modelId="{8A19C99B-E2D0-42EB-B7A0-57B81E46A3BF}">
      <dsp:nvSpPr>
        <dsp:cNvPr id="0" name=""/>
        <dsp:cNvSpPr/>
      </dsp:nvSpPr>
      <dsp:spPr>
        <a:xfrm>
          <a:off x="122737" y="1597646"/>
          <a:ext cx="2664405" cy="1378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Municipal Board and Governing Body Members</a:t>
          </a:r>
        </a:p>
      </dsp:txBody>
      <dsp:txXfrm>
        <a:off x="190020" y="1664929"/>
        <a:ext cx="2529839" cy="1243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A6FD6F-C9DD-4038-BC4E-92E6FAC7362E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D2AA2-77FE-4CCA-BC70-249119175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1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AA5819-A203-4FDD-8A0E-2AAA5E007FC0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717CCE-A960-4060-95CF-50EE14D794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2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DCE7-DFAB-413B-9A01-998D47EBFA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329C1-175E-439E-BD63-DAB1B4A6921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0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BMP Guidance Manual-Chapter 9 </a:t>
            </a:r>
          </a:p>
          <a:p>
            <a:r>
              <a:rPr lang="en-US" dirty="0"/>
              <a:t>Finalize 7 draft BMPs</a:t>
            </a:r>
          </a:p>
          <a:p>
            <a:r>
              <a:rPr lang="en-US" dirty="0"/>
              <a:t>Ensure consistent format</a:t>
            </a:r>
          </a:p>
          <a:p>
            <a:r>
              <a:rPr lang="en-US" dirty="0"/>
              <a:t>“Fact Sheets” for each BMP</a:t>
            </a:r>
          </a:p>
          <a:p>
            <a:r>
              <a:rPr lang="en-US" dirty="0"/>
              <a:t>Make it more “User Friendly”  </a:t>
            </a:r>
          </a:p>
          <a:p>
            <a:r>
              <a:rPr lang="en-US" dirty="0"/>
              <a:t>Focus Group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DCE7-DFAB-413B-9A01-998D47EBFA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8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DCE7-DFAB-413B-9A01-998D47EBFA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5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DCE7-DFAB-413B-9A01-998D47EBFA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F63-955C-4EA6-88F6-88A0000FD531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5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07F5-C369-4ABF-B270-EDE02F1D0661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0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DB9F-DB2C-4855-91AC-F8B23898A00D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6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587F-6518-4E97-96FB-BC696B1483D0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0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98E-0AB0-4AF7-8AA5-DCF308126BBD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4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23A2-7EFE-4090-BD6C-F4315233C604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2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5092-FC5E-427C-8709-5E9AB90FC02A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5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7802-A84D-4FB1-8825-5AA887A0DE71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B5E2-6875-4885-8BC8-A872A94D9BB9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3F9E-4ACE-4C46-B4B8-7F3A9EF2CC27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9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8E29-0DA3-4282-AC12-36596B06D983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DC6D-9C99-47B3-822D-D9990C9CEB4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20DF-AD3E-4A15-A89D-7F497B256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7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comments" Target="../comments/comment1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21.png"/><Relationship Id="rId5" Type="http://schemas.openxmlformats.org/officeDocument/2006/relationships/diagramData" Target="../diagrams/data14.xml"/><Relationship Id="rId10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microsoft.com/office/2007/relationships/diagramDrawing" Target="../diagrams/drawin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diagramDrawing" Target="../diagrams/drawing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diagramColors" Target="../diagrams/colors15.xml"/><Relationship Id="rId5" Type="http://schemas.openxmlformats.org/officeDocument/2006/relationships/image" Target="../media/image24.png"/><Relationship Id="rId10" Type="http://schemas.openxmlformats.org/officeDocument/2006/relationships/diagramQuickStyle" Target="../diagrams/quickStyle15.xml"/><Relationship Id="rId4" Type="http://schemas.openxmlformats.org/officeDocument/2006/relationships/image" Target="../media/image23.png"/><Relationship Id="rId9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.gov/dep/dwq/5g3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.gov/dep/dwq/tier_a_guidance_other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NJDEP Stormwater Program-Update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199"/>
            <a:ext cx="9144000" cy="2452955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Presented by:</a:t>
            </a:r>
          </a:p>
          <a:p>
            <a:r>
              <a:rPr lang="en-US" sz="3300" dirty="0">
                <a:solidFill>
                  <a:schemeClr val="accent1"/>
                </a:solidFill>
              </a:rPr>
              <a:t>Jim Murphy, Chief</a:t>
            </a:r>
          </a:p>
          <a:p>
            <a:r>
              <a:rPr lang="en-US" sz="3300" dirty="0">
                <a:solidFill>
                  <a:schemeClr val="accent1"/>
                </a:solidFill>
              </a:rPr>
              <a:t>Bureau of Nonpoint Pollution Control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tx2"/>
                </a:solidFill>
              </a:rPr>
              <a:t>NJSME General Membership Meeting</a:t>
            </a:r>
          </a:p>
          <a:p>
            <a:r>
              <a:rPr lang="en-US" sz="2800" dirty="0">
                <a:solidFill>
                  <a:schemeClr val="tx2"/>
                </a:solidFill>
              </a:rPr>
              <a:t>February 8, 2017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018" y="416301"/>
            <a:ext cx="1524000" cy="16503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0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8" y="437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Permit</a:t>
            </a:r>
            <a:br>
              <a:rPr lang="en-US" dirty="0"/>
            </a:br>
            <a:r>
              <a:rPr lang="en-US" dirty="0"/>
              <a:t> vs. 2009 Tier A Permit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81114" y="1717705"/>
          <a:ext cx="8152687" cy="460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002778" y="168420"/>
            <a:ext cx="996696" cy="993808"/>
            <a:chOff x="4803969" y="580236"/>
            <a:chExt cx="1786788" cy="1786788"/>
          </a:xfrm>
        </p:grpSpPr>
        <p:sp>
          <p:nvSpPr>
            <p:cNvPr id="6" name="Oval 5"/>
            <p:cNvSpPr/>
            <p:nvPr/>
          </p:nvSpPr>
          <p:spPr>
            <a:xfrm>
              <a:off x="4803969" y="58023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5065638" y="84190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Revisions</a:t>
              </a:r>
            </a:p>
          </p:txBody>
        </p:sp>
      </p:grpSp>
      <p:sp>
        <p:nvSpPr>
          <p:cNvPr id="3" name="Multiply 2"/>
          <p:cNvSpPr/>
          <p:nvPr/>
        </p:nvSpPr>
        <p:spPr>
          <a:xfrm>
            <a:off x="659423" y="1503485"/>
            <a:ext cx="2312377" cy="551277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5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8" y="437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Permit</a:t>
            </a:r>
            <a:br>
              <a:rPr lang="en-US" dirty="0"/>
            </a:br>
            <a:r>
              <a:rPr lang="en-US" dirty="0"/>
              <a:t> vs. 2009 Tier A Permit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170408"/>
              </p:ext>
            </p:extLst>
          </p:nvPr>
        </p:nvGraphicFramePr>
        <p:xfrm>
          <a:off x="581114" y="1717705"/>
          <a:ext cx="8152687" cy="460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002778" y="168420"/>
            <a:ext cx="996696" cy="993808"/>
            <a:chOff x="4803969" y="580236"/>
            <a:chExt cx="1786788" cy="1786788"/>
          </a:xfrm>
        </p:grpSpPr>
        <p:sp>
          <p:nvSpPr>
            <p:cNvPr id="6" name="Oval 5"/>
            <p:cNvSpPr/>
            <p:nvPr/>
          </p:nvSpPr>
          <p:spPr>
            <a:xfrm>
              <a:off x="4803969" y="58023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5065638" y="84190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Revisions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3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04416" cy="1143000"/>
          </a:xfrm>
        </p:spPr>
        <p:txBody>
          <a:bodyPr>
            <a:normAutofit/>
          </a:bodyPr>
          <a:lstStyle/>
          <a:p>
            <a:r>
              <a:rPr lang="en-US" sz="3200" dirty="0"/>
              <a:t>NJDEP Assistance – Location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382048"/>
            <a:ext cx="8001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1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V:\er\bnpc\GIS\Municipal Stormwater Infrastructure Mapping\20141006_094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95" y="1077433"/>
            <a:ext cx="291465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umahgps.com/wp-content/uploads/2016/06/trimble-juno-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3" y="1066800"/>
            <a:ext cx="2534093" cy="253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D94100-371B-41DB-A2AB-44A7B18D0E62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4" descr="http://geoawesomeness.com/wp-content/uploads/2014/02/collect-monitor-and-analyze-rapidly-changing-data-with-enhanced-esri-apps-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82" y="3901138"/>
            <a:ext cx="4148617" cy="229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002778" y="168420"/>
            <a:ext cx="996696" cy="993808"/>
            <a:chOff x="4803969" y="580236"/>
            <a:chExt cx="1786788" cy="1786788"/>
          </a:xfrm>
        </p:grpSpPr>
        <p:sp>
          <p:nvSpPr>
            <p:cNvPr id="12" name="Oval 11"/>
            <p:cNvSpPr/>
            <p:nvPr/>
          </p:nvSpPr>
          <p:spPr>
            <a:xfrm>
              <a:off x="4803969" y="58023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5065638" y="84190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Revisions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53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Requirements in the Preliminary Draft Tier 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5704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002778" y="168420"/>
            <a:ext cx="996696" cy="993808"/>
            <a:chOff x="4803969" y="580236"/>
            <a:chExt cx="1786788" cy="1786788"/>
          </a:xfrm>
        </p:grpSpPr>
        <p:sp>
          <p:nvSpPr>
            <p:cNvPr id="10" name="Oval 9"/>
            <p:cNvSpPr/>
            <p:nvPr/>
          </p:nvSpPr>
          <p:spPr>
            <a:xfrm>
              <a:off x="4803969" y="58023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065638" y="84190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Revisions</a:t>
              </a: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7438292" y="5574323"/>
            <a:ext cx="413239" cy="11471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Requirements in the Preliminary Draft Tier 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1749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002778" y="168420"/>
            <a:ext cx="996696" cy="993808"/>
            <a:chOff x="4803969" y="580236"/>
            <a:chExt cx="1786788" cy="1786788"/>
          </a:xfrm>
        </p:grpSpPr>
        <p:sp>
          <p:nvSpPr>
            <p:cNvPr id="7" name="Oval 6"/>
            <p:cNvSpPr/>
            <p:nvPr/>
          </p:nvSpPr>
          <p:spPr>
            <a:xfrm>
              <a:off x="4803969" y="58023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5065638" y="84190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Revisions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2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526" y="539097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Nonstructural</a:t>
            </a:r>
            <a:r>
              <a:rPr lang="en-US" baseline="0" dirty="0"/>
              <a:t> Strategies</a:t>
            </a:r>
            <a:br>
              <a:rPr lang="en-US" baseline="0" dirty="0"/>
            </a:br>
            <a:r>
              <a:rPr lang="en-US" dirty="0"/>
              <a:t>of Stormwater Management rules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922684"/>
              </p:ext>
            </p:extLst>
          </p:nvPr>
        </p:nvGraphicFramePr>
        <p:xfrm>
          <a:off x="384561" y="1981200"/>
          <a:ext cx="783649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990317" y="273466"/>
            <a:ext cx="974221" cy="988491"/>
            <a:chOff x="5600562" y="1959976"/>
            <a:chExt cx="1786788" cy="1786788"/>
          </a:xfrm>
        </p:grpSpPr>
        <p:sp>
          <p:nvSpPr>
            <p:cNvPr id="5" name="Oval 4"/>
            <p:cNvSpPr/>
            <p:nvPr/>
          </p:nvSpPr>
          <p:spPr>
            <a:xfrm>
              <a:off x="5600562" y="195997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5862231" y="222164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Non- Structural Rule Change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1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40378607"/>
              </p:ext>
            </p:extLst>
          </p:nvPr>
        </p:nvGraphicFramePr>
        <p:xfrm>
          <a:off x="692209" y="1350239"/>
          <a:ext cx="7946165" cy="38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285" y="286284"/>
            <a:ext cx="7467600" cy="1202485"/>
          </a:xfrm>
        </p:spPr>
        <p:txBody>
          <a:bodyPr>
            <a:normAutofit/>
          </a:bodyPr>
          <a:lstStyle/>
          <a:p>
            <a:r>
              <a:rPr lang="en-US" sz="4000" dirty="0"/>
              <a:t>New / Updated BMP Chapters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889430"/>
              </p:ext>
            </p:extLst>
          </p:nvPr>
        </p:nvGraphicFramePr>
        <p:xfrm>
          <a:off x="1136591" y="5247118"/>
          <a:ext cx="7733944" cy="181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/>
          <p:cNvSpPr/>
          <p:nvPr/>
        </p:nvSpPr>
        <p:spPr>
          <a:xfrm>
            <a:off x="230629" y="5978988"/>
            <a:ext cx="529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1805" y="5316780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 Progress 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68127" y="87920"/>
            <a:ext cx="1234440" cy="1234440"/>
            <a:chOff x="5323908" y="3528958"/>
            <a:chExt cx="1786788" cy="1786788"/>
          </a:xfrm>
        </p:grpSpPr>
        <p:sp>
          <p:nvSpPr>
            <p:cNvPr id="10" name="Oval 9"/>
            <p:cNvSpPr/>
            <p:nvPr/>
          </p:nvSpPr>
          <p:spPr>
            <a:xfrm>
              <a:off x="5323908" y="3528958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585577" y="3790627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latin typeface="Arial Narrow" panose="020B0606020202030204" pitchFamily="34" charset="0"/>
                </a:rPr>
                <a:t>Best Management Practice Manuals 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591616" y="5403149"/>
            <a:ext cx="202223" cy="196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2600240" y="5424280"/>
            <a:ext cx="202223" cy="196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507752" y="5420171"/>
            <a:ext cx="202223" cy="196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463068" y="5420171"/>
            <a:ext cx="202223" cy="196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9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1"/>
          <a:stretch/>
        </p:blipFill>
        <p:spPr bwMode="auto">
          <a:xfrm>
            <a:off x="1705708" y="372208"/>
            <a:ext cx="5771156" cy="56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724165" y="131884"/>
            <a:ext cx="1234440" cy="1234440"/>
            <a:chOff x="5323908" y="3528958"/>
            <a:chExt cx="1786788" cy="1786788"/>
          </a:xfrm>
        </p:grpSpPr>
        <p:sp>
          <p:nvSpPr>
            <p:cNvPr id="5" name="Oval 4"/>
            <p:cNvSpPr/>
            <p:nvPr/>
          </p:nvSpPr>
          <p:spPr>
            <a:xfrm>
              <a:off x="5323908" y="3528958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5585577" y="3790627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latin typeface="Arial Narrow" panose="020B0606020202030204" pitchFamily="34" charset="0"/>
                </a:rPr>
                <a:t>Best Management Practice Manuals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1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191" y="1794617"/>
            <a:ext cx="4708732" cy="493092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10385" y="1751888"/>
            <a:ext cx="3828516" cy="497365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30" y="55684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Stormwater Maintenance Guidance &amp; Website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9" y="2589377"/>
            <a:ext cx="4606566" cy="39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768127" y="299103"/>
            <a:ext cx="1119498" cy="1091298"/>
            <a:chOff x="4103456" y="4553039"/>
            <a:chExt cx="1786788" cy="1786788"/>
          </a:xfrm>
        </p:grpSpPr>
        <p:sp>
          <p:nvSpPr>
            <p:cNvPr id="5" name="Oval 4"/>
            <p:cNvSpPr/>
            <p:nvPr/>
          </p:nvSpPr>
          <p:spPr>
            <a:xfrm>
              <a:off x="4103456" y="4553039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65125" y="4814708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Stormwater Maintenance Guidance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1391" y="2076629"/>
            <a:ext cx="336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Templates and Field Manuals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20056" y="1998291"/>
            <a:ext cx="3556475" cy="4526599"/>
            <a:chOff x="5220056" y="1998291"/>
            <a:chExt cx="3556475" cy="4526599"/>
          </a:xfrm>
        </p:grpSpPr>
        <p:sp>
          <p:nvSpPr>
            <p:cNvPr id="10" name="TextBox 9"/>
            <p:cNvSpPr txBox="1"/>
            <p:nvPr/>
          </p:nvSpPr>
          <p:spPr>
            <a:xfrm>
              <a:off x="5220056" y="1998291"/>
              <a:ext cx="33670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Maintenance Website</a:t>
              </a:r>
            </a:p>
            <a:p>
              <a:r>
                <a:rPr lang="en-US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- Resources and Information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254418" y="2715760"/>
              <a:ext cx="3522113" cy="3809130"/>
              <a:chOff x="5254418" y="2715760"/>
              <a:chExt cx="3522113" cy="380913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0982" y="3479575"/>
                <a:ext cx="3418634" cy="605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642" y="2715760"/>
                <a:ext cx="2285267" cy="648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418" y="4195985"/>
                <a:ext cx="3522113" cy="2328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0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198" y="245909"/>
            <a:ext cx="6965245" cy="1202485"/>
          </a:xfrm>
        </p:spPr>
        <p:txBody>
          <a:bodyPr/>
          <a:lstStyle/>
          <a:p>
            <a:r>
              <a:rPr lang="en-US" dirty="0"/>
              <a:t>Stormwater Training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73" y="1586847"/>
            <a:ext cx="2389780" cy="1803657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1810" y="6315209"/>
            <a:ext cx="3599512" cy="369332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www.njstormwater.org/training.htm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9180" r="23333"/>
          <a:stretch/>
        </p:blipFill>
        <p:spPr bwMode="auto">
          <a:xfrm>
            <a:off x="6340981" y="4300783"/>
            <a:ext cx="2347592" cy="2108563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1670111"/>
              </p:ext>
            </p:extLst>
          </p:nvPr>
        </p:nvGraphicFramePr>
        <p:xfrm>
          <a:off x="1298959" y="1486969"/>
          <a:ext cx="6181452" cy="423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8" name="Picture 4" descr="C:\Users\cwu\Desktop\rutgers training\IMG_2693_resiz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7" y="1720419"/>
            <a:ext cx="2183199" cy="1633686"/>
          </a:xfrm>
          <a:prstGeom prst="rect">
            <a:avLst/>
          </a:prstGeom>
          <a:ln w="5715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8" y="3913975"/>
            <a:ext cx="2130199" cy="214499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896313" y="213645"/>
            <a:ext cx="1042588" cy="1008404"/>
            <a:chOff x="2510270" y="4553039"/>
            <a:chExt cx="1786788" cy="1786788"/>
          </a:xfrm>
        </p:grpSpPr>
        <p:sp>
          <p:nvSpPr>
            <p:cNvPr id="17" name="Oval 16"/>
            <p:cNvSpPr/>
            <p:nvPr/>
          </p:nvSpPr>
          <p:spPr>
            <a:xfrm>
              <a:off x="2510270" y="4553039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771939" y="4814708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Stormwater Training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4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303121"/>
              </p:ext>
            </p:extLst>
          </p:nvPr>
        </p:nvGraphicFramePr>
        <p:xfrm>
          <a:off x="529839" y="358923"/>
          <a:ext cx="8400516" cy="637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6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61" y="1854437"/>
            <a:ext cx="3593030" cy="47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9" y="4540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Manufactured Treatment Devices (MTD) Certification Process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1" y="2204815"/>
            <a:ext cx="3621855" cy="1965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7" y="4359958"/>
            <a:ext cx="4204797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66327" l="297" r="99110">
                        <a14:foregroundMark x1="20475" y1="26531" x2="37389" y2="28571"/>
                        <a14:foregroundMark x1="1780" y1="15306" x2="44807" y2="18367"/>
                        <a14:foregroundMark x1="5935" y1="40816" x2="91395" y2="37755"/>
                        <a14:foregroundMark x1="45697" y1="20408" x2="81899" y2="17347"/>
                        <a14:foregroundMark x1="73887" y1="52041" x2="88131" y2="47959"/>
                        <a14:foregroundMark x1="4154" y1="60204" x2="75371" y2="58163"/>
                        <a14:foregroundMark x1="85460" y1="60204" x2="85460" y2="60204"/>
                        <a14:foregroundMark x1="94065" y1="48980" x2="94065" y2="48980"/>
                        <a14:foregroundMark x1="60831" y1="63265" x2="60831" y2="63265"/>
                        <a14:foregroundMark x1="15430" y1="61224" x2="15430" y2="61224"/>
                        <a14:foregroundMark x1="18991" y1="62245" x2="18991" y2="62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1" y="1603492"/>
            <a:ext cx="3209925" cy="7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1095578"/>
              </p:ext>
            </p:extLst>
          </p:nvPr>
        </p:nvGraphicFramePr>
        <p:xfrm>
          <a:off x="2370037" y="2239011"/>
          <a:ext cx="4979351" cy="35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944168" y="246126"/>
            <a:ext cx="1097280" cy="1097280"/>
            <a:chOff x="1126019" y="3015159"/>
            <a:chExt cx="1768111" cy="1768111"/>
          </a:xfrm>
        </p:grpSpPr>
        <p:sp>
          <p:nvSpPr>
            <p:cNvPr id="12" name="Oval 11"/>
            <p:cNvSpPr/>
            <p:nvPr/>
          </p:nvSpPr>
          <p:spPr>
            <a:xfrm>
              <a:off x="1126019" y="3015159"/>
              <a:ext cx="1768111" cy="176811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1384953" y="3274093"/>
              <a:ext cx="1250243" cy="12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MTD Certification Process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5G3 General Permit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776"/>
            <a:ext cx="8229600" cy="4525963"/>
          </a:xfrm>
        </p:spPr>
        <p:txBody>
          <a:bodyPr/>
          <a:lstStyle/>
          <a:p>
            <a:r>
              <a:rPr lang="en-US" dirty="0"/>
              <a:t>Construction Activity GP – NJ0088323</a:t>
            </a:r>
          </a:p>
          <a:p>
            <a:pPr lvl="1"/>
            <a:r>
              <a:rPr lang="en-US" dirty="0"/>
              <a:t>Expires February 28, 2017</a:t>
            </a:r>
          </a:p>
          <a:p>
            <a:r>
              <a:rPr lang="en-US" dirty="0"/>
              <a:t>Renewal Permit </a:t>
            </a:r>
          </a:p>
          <a:p>
            <a:pPr lvl="1"/>
            <a:r>
              <a:rPr lang="en-US" dirty="0"/>
              <a:t>Public Comment Period Closed 1/6/2017</a:t>
            </a:r>
          </a:p>
          <a:p>
            <a:pPr lvl="1"/>
            <a:r>
              <a:rPr lang="en-US" dirty="0"/>
              <a:t>Effective March 1, 2017</a:t>
            </a:r>
          </a:p>
          <a:p>
            <a:pPr lvl="1"/>
            <a:r>
              <a:rPr lang="en-US" dirty="0">
                <a:hlinkClick r:id="rId2"/>
              </a:rPr>
              <a:t>www.nj.gov/dep/dwq/5g3.htm</a:t>
            </a:r>
            <a:endParaRPr lang="en-US" dirty="0"/>
          </a:p>
          <a:p>
            <a:r>
              <a:rPr lang="en-US" dirty="0"/>
              <a:t>Minor Changes to the Permit</a:t>
            </a:r>
          </a:p>
          <a:p>
            <a:pPr marL="457200" lvl="1" indent="0">
              <a:buNone/>
            </a:pPr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40516" y="253877"/>
            <a:ext cx="1349660" cy="1311153"/>
            <a:chOff x="1809757" y="580236"/>
            <a:chExt cx="1786788" cy="1786788"/>
          </a:xfrm>
        </p:grpSpPr>
        <p:sp>
          <p:nvSpPr>
            <p:cNvPr id="9" name="Oval 8"/>
            <p:cNvSpPr/>
            <p:nvPr/>
          </p:nvSpPr>
          <p:spPr>
            <a:xfrm>
              <a:off x="1809757" y="58023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071426" y="84190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Arial Narrow" panose="020B0606020202030204" pitchFamily="34" charset="0"/>
                </a:rPr>
                <a:t>5G3 Permit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96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51" y="44555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Combined Sewer Overflow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8801430"/>
              </p:ext>
            </p:extLst>
          </p:nvPr>
        </p:nvGraphicFramePr>
        <p:xfrm>
          <a:off x="326851" y="1931351"/>
          <a:ext cx="2954733" cy="362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719646" y="253878"/>
            <a:ext cx="1270529" cy="1232022"/>
            <a:chOff x="1809757" y="580236"/>
            <a:chExt cx="1786788" cy="1786788"/>
          </a:xfrm>
        </p:grpSpPr>
        <p:sp>
          <p:nvSpPr>
            <p:cNvPr id="8" name="Oval 7"/>
            <p:cNvSpPr/>
            <p:nvPr/>
          </p:nvSpPr>
          <p:spPr>
            <a:xfrm>
              <a:off x="1809757" y="58023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071426" y="84190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Arial Narrow" panose="020B0606020202030204" pitchFamily="34" charset="0"/>
                </a:rPr>
                <a:t>CSO Permit</a:t>
              </a: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9859961"/>
              </p:ext>
            </p:extLst>
          </p:nvPr>
        </p:nvGraphicFramePr>
        <p:xfrm>
          <a:off x="3728817" y="1811708"/>
          <a:ext cx="4919527" cy="4101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04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25" y="223362"/>
            <a:ext cx="8229600" cy="1143000"/>
          </a:xfrm>
        </p:spPr>
        <p:txBody>
          <a:bodyPr/>
          <a:lstStyle/>
          <a:p>
            <a:r>
              <a:rPr lang="en-US" dirty="0"/>
              <a:t>Green Infrastructure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6" y="1401511"/>
            <a:ext cx="4736287" cy="404733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22" y="3229490"/>
            <a:ext cx="3483258" cy="318281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55" y="3583235"/>
            <a:ext cx="3443738" cy="309744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9391" y="1638712"/>
            <a:ext cx="244316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>
                  <a:solidFill>
                    <a:schemeClr val="accent3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www.nj.gov/dep/gi/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6758" y="2033899"/>
            <a:ext cx="359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and Demonstrate Green Infrastructure Projects in NJ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5346" y="145277"/>
            <a:ext cx="1297608" cy="1256233"/>
            <a:chOff x="1204138" y="1413294"/>
            <a:chExt cx="1671612" cy="1671612"/>
          </a:xfrm>
        </p:grpSpPr>
        <p:sp>
          <p:nvSpPr>
            <p:cNvPr id="17" name="Oval 16"/>
            <p:cNvSpPr/>
            <p:nvPr/>
          </p:nvSpPr>
          <p:spPr>
            <a:xfrm>
              <a:off x="1204138" y="1413294"/>
              <a:ext cx="1671612" cy="1671612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  <a:alpha val="90000"/>
                  </a:schemeClr>
                </a:gs>
                <a:gs pos="8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1448940" y="1658096"/>
              <a:ext cx="1182008" cy="1182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Arial Narrow" panose="020B0606020202030204" pitchFamily="34" charset="0"/>
                </a:rPr>
                <a:t>Green Infra-structure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84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2595" y="1294686"/>
            <a:ext cx="3000283" cy="157909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TMDL Look-Up Tool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0" y="1275772"/>
            <a:ext cx="5172653" cy="19289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094" y="5930785"/>
            <a:ext cx="445236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Posted at www.nj.gov/dep/dwq/msrp_home.htm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78566" y="3512321"/>
            <a:ext cx="572567" cy="38456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245837" y="5493521"/>
            <a:ext cx="572567" cy="38456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824107" y="288854"/>
            <a:ext cx="914400" cy="914400"/>
            <a:chOff x="1962594" y="440444"/>
            <a:chExt cx="1768111" cy="1768111"/>
          </a:xfrm>
        </p:grpSpPr>
        <p:sp>
          <p:nvSpPr>
            <p:cNvPr id="18" name="Oval 17"/>
            <p:cNvSpPr/>
            <p:nvPr/>
          </p:nvSpPr>
          <p:spPr>
            <a:xfrm>
              <a:off x="1962594" y="440444"/>
              <a:ext cx="1768111" cy="176811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2221528" y="699378"/>
              <a:ext cx="1250243" cy="125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TMDL Look-Up Tool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03011" y="3307221"/>
            <a:ext cx="4747411" cy="2144996"/>
            <a:chOff x="1097912" y="3443469"/>
            <a:chExt cx="4559403" cy="217919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912" y="3443469"/>
              <a:ext cx="4559403" cy="217919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4948014" y="3606325"/>
              <a:ext cx="128187" cy="2050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99" y="4383991"/>
            <a:ext cx="3725707" cy="22879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586531"/>
              </p:ext>
            </p:extLst>
          </p:nvPr>
        </p:nvGraphicFramePr>
        <p:xfrm>
          <a:off x="529839" y="358923"/>
          <a:ext cx="8400516" cy="637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32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Questions?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199"/>
            <a:ext cx="9144000" cy="2452955"/>
          </a:xfrm>
        </p:spPr>
        <p:txBody>
          <a:bodyPr>
            <a:normAutofit fontScale="92500" lnSpcReduction="10000"/>
          </a:bodyPr>
          <a:lstStyle/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3300" dirty="0">
                <a:solidFill>
                  <a:schemeClr val="accent1"/>
                </a:solidFill>
              </a:rPr>
              <a:t>Jim Murphy, Chief</a:t>
            </a:r>
          </a:p>
          <a:p>
            <a:r>
              <a:rPr lang="en-US" sz="3300" dirty="0">
                <a:solidFill>
                  <a:schemeClr val="accent1"/>
                </a:solidFill>
              </a:rPr>
              <a:t>Bureau of Nonpoint Pollution Control</a:t>
            </a:r>
          </a:p>
          <a:p>
            <a:r>
              <a:rPr lang="en-US" sz="3300" dirty="0">
                <a:solidFill>
                  <a:schemeClr val="accent1"/>
                </a:solidFill>
              </a:rPr>
              <a:t>609-633-7021</a:t>
            </a:r>
          </a:p>
          <a:p>
            <a:r>
              <a:rPr lang="en-US" sz="3300" dirty="0">
                <a:solidFill>
                  <a:schemeClr val="accent1"/>
                </a:solidFill>
              </a:rPr>
              <a:t>James.murphy@dep.nj.gov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018" y="416301"/>
            <a:ext cx="1524000" cy="16503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1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MS4 Permit Audit Program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8732" y="1237661"/>
            <a:ext cx="8324731" cy="5065478"/>
            <a:chOff x="621101" y="1290415"/>
            <a:chExt cx="8324731" cy="5065478"/>
          </a:xfrm>
        </p:grpSpPr>
        <p:sp>
          <p:nvSpPr>
            <p:cNvPr id="8" name="Shape 7"/>
            <p:cNvSpPr/>
            <p:nvPr/>
          </p:nvSpPr>
          <p:spPr>
            <a:xfrm>
              <a:off x="621101" y="1290415"/>
              <a:ext cx="8080902" cy="5050564"/>
            </a:xfrm>
            <a:prstGeom prst="swooshArrow">
              <a:avLst>
                <a:gd name="adj1" fmla="val 25000"/>
                <a:gd name="adj2" fmla="val 25000"/>
              </a:avLst>
            </a:prstGeom>
            <a:gradFill rotWithShape="0">
              <a:gsLst>
                <a:gs pos="0">
                  <a:schemeClr val="tx2">
                    <a:lumMod val="60000"/>
                    <a:lumOff val="40000"/>
                  </a:schemeClr>
                </a:gs>
                <a:gs pos="80000">
                  <a:schemeClr val="accent5">
                    <a:tint val="4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tint val="4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brightRoom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/>
            <p:cNvSpPr/>
            <p:nvPr/>
          </p:nvSpPr>
          <p:spPr>
            <a:xfrm>
              <a:off x="1325027" y="5199840"/>
              <a:ext cx="185860" cy="18586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438545" y="5439847"/>
              <a:ext cx="6859474" cy="916046"/>
            </a:xfrm>
            <a:custGeom>
              <a:avLst/>
              <a:gdLst>
                <a:gd name="connsiteX0" fmla="*/ 0 w 3215182"/>
                <a:gd name="connsiteY0" fmla="*/ 0 h 916046"/>
                <a:gd name="connsiteX1" fmla="*/ 3215182 w 3215182"/>
                <a:gd name="connsiteY1" fmla="*/ 0 h 916046"/>
                <a:gd name="connsiteX2" fmla="*/ 3215182 w 3215182"/>
                <a:gd name="connsiteY2" fmla="*/ 916046 h 916046"/>
                <a:gd name="connsiteX3" fmla="*/ 0 w 3215182"/>
                <a:gd name="connsiteY3" fmla="*/ 916046 h 916046"/>
                <a:gd name="connsiteX4" fmla="*/ 0 w 3215182"/>
                <a:gd name="connsiteY4" fmla="*/ 0 h 91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182" h="916046">
                  <a:moveTo>
                    <a:pt x="0" y="0"/>
                  </a:moveTo>
                  <a:lnTo>
                    <a:pt x="3215182" y="0"/>
                  </a:lnTo>
                  <a:lnTo>
                    <a:pt x="3215182" y="916046"/>
                  </a:lnTo>
                  <a:lnTo>
                    <a:pt x="0" y="9160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84" tIns="0" rIns="0" bIns="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 Narrow" panose="020B0606020202030204" pitchFamily="34" charset="0"/>
                </a:rPr>
                <a:t>Audit Selection Process (Annual Reports/Supplemental Questionnaires; Enforcement Consulted; Construction Permits; Impaired Waterbodies)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595443" y="4059260"/>
              <a:ext cx="323236" cy="32323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757061" y="4559570"/>
              <a:ext cx="5540958" cy="618932"/>
            </a:xfrm>
            <a:custGeom>
              <a:avLst/>
              <a:gdLst>
                <a:gd name="connsiteX0" fmla="*/ 0 w 4300816"/>
                <a:gd name="connsiteY0" fmla="*/ 0 h 1026277"/>
                <a:gd name="connsiteX1" fmla="*/ 4300816 w 4300816"/>
                <a:gd name="connsiteY1" fmla="*/ 0 h 1026277"/>
                <a:gd name="connsiteX2" fmla="*/ 4300816 w 4300816"/>
                <a:gd name="connsiteY2" fmla="*/ 1026277 h 1026277"/>
                <a:gd name="connsiteX3" fmla="*/ 0 w 4300816"/>
                <a:gd name="connsiteY3" fmla="*/ 1026277 h 1026277"/>
                <a:gd name="connsiteX4" fmla="*/ 0 w 4300816"/>
                <a:gd name="connsiteY4" fmla="*/ 0 h 102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0816" h="1026277">
                  <a:moveTo>
                    <a:pt x="0" y="0"/>
                  </a:moveTo>
                  <a:lnTo>
                    <a:pt x="4300816" y="0"/>
                  </a:lnTo>
                  <a:lnTo>
                    <a:pt x="4300816" y="1026277"/>
                  </a:lnTo>
                  <a:lnTo>
                    <a:pt x="0" y="10262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276" tIns="0" rIns="0" bIns="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 Narrow" panose="020B0606020202030204" pitchFamily="34" charset="0"/>
                </a:rPr>
                <a:t>Audit Process (Schedule Date of Audit; Request for Documents; Pre-Audit Preparation;  On-Site Interview)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24401" y="3236318"/>
              <a:ext cx="428287" cy="4282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032870" y="3723952"/>
              <a:ext cx="3407317" cy="933534"/>
            </a:xfrm>
            <a:custGeom>
              <a:avLst/>
              <a:gdLst>
                <a:gd name="connsiteX0" fmla="*/ 0 w 3407317"/>
                <a:gd name="connsiteY0" fmla="*/ 0 h 933534"/>
                <a:gd name="connsiteX1" fmla="*/ 3407317 w 3407317"/>
                <a:gd name="connsiteY1" fmla="*/ 0 h 933534"/>
                <a:gd name="connsiteX2" fmla="*/ 3407317 w 3407317"/>
                <a:gd name="connsiteY2" fmla="*/ 933534 h 933534"/>
                <a:gd name="connsiteX3" fmla="*/ 0 w 3407317"/>
                <a:gd name="connsiteY3" fmla="*/ 933534 h 933534"/>
                <a:gd name="connsiteX4" fmla="*/ 0 w 3407317"/>
                <a:gd name="connsiteY4" fmla="*/ 0 h 93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317" h="933534">
                  <a:moveTo>
                    <a:pt x="0" y="0"/>
                  </a:moveTo>
                  <a:lnTo>
                    <a:pt x="3407317" y="0"/>
                  </a:lnTo>
                  <a:lnTo>
                    <a:pt x="3407317" y="933534"/>
                  </a:lnTo>
                  <a:lnTo>
                    <a:pt x="0" y="9335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941" tIns="0" rIns="0" bIns="0" numCol="1" spcCol="1270" anchor="t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 Narrow" panose="020B0606020202030204" pitchFamily="34" charset="0"/>
                </a:rPr>
                <a:t>Trial Audits completed 2015 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37801" y="2236299"/>
              <a:ext cx="573744" cy="573744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082301" y="2890629"/>
              <a:ext cx="2863531" cy="1177161"/>
            </a:xfrm>
            <a:custGeom>
              <a:avLst/>
              <a:gdLst>
                <a:gd name="connsiteX0" fmla="*/ 0 w 2310773"/>
                <a:gd name="connsiteY0" fmla="*/ 0 h 1177161"/>
                <a:gd name="connsiteX1" fmla="*/ 2310773 w 2310773"/>
                <a:gd name="connsiteY1" fmla="*/ 0 h 1177161"/>
                <a:gd name="connsiteX2" fmla="*/ 2310773 w 2310773"/>
                <a:gd name="connsiteY2" fmla="*/ 1177161 h 1177161"/>
                <a:gd name="connsiteX3" fmla="*/ 0 w 2310773"/>
                <a:gd name="connsiteY3" fmla="*/ 1177161 h 1177161"/>
                <a:gd name="connsiteX4" fmla="*/ 0 w 2310773"/>
                <a:gd name="connsiteY4" fmla="*/ 0 h 117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0773" h="1177161">
                  <a:moveTo>
                    <a:pt x="0" y="0"/>
                  </a:moveTo>
                  <a:lnTo>
                    <a:pt x="2310773" y="0"/>
                  </a:lnTo>
                  <a:lnTo>
                    <a:pt x="2310773" y="1177161"/>
                  </a:lnTo>
                  <a:lnTo>
                    <a:pt x="0" y="11771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015" tIns="0" rIns="0" bIns="0" numCol="1" spcCol="1270" anchor="t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rial Narrow" panose="020B0606020202030204" pitchFamily="34" charset="0"/>
                </a:rPr>
                <a:t>Audits Commenced 2016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77908" y="307650"/>
            <a:ext cx="1067924" cy="1109988"/>
            <a:chOff x="1185206" y="10751"/>
            <a:chExt cx="543701" cy="543701"/>
          </a:xfrm>
        </p:grpSpPr>
        <p:sp>
          <p:nvSpPr>
            <p:cNvPr id="6" name="Oval 5"/>
            <p:cNvSpPr/>
            <p:nvPr/>
          </p:nvSpPr>
          <p:spPr>
            <a:xfrm>
              <a:off x="1185206" y="10751"/>
              <a:ext cx="543701" cy="5437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1264829" y="90374"/>
              <a:ext cx="384455" cy="38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Audit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9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/>
          </a:bodyPr>
          <a:lstStyle/>
          <a:p>
            <a:r>
              <a:rPr lang="en-US" sz="4000" dirty="0"/>
              <a:t>Goals of the MS4 Audit Program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617385"/>
              </p:ext>
            </p:extLst>
          </p:nvPr>
        </p:nvGraphicFramePr>
        <p:xfrm>
          <a:off x="990600" y="1905000"/>
          <a:ext cx="7162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902097" y="307649"/>
            <a:ext cx="1028781" cy="1028781"/>
            <a:chOff x="1185206" y="10751"/>
            <a:chExt cx="543701" cy="543701"/>
          </a:xfrm>
        </p:grpSpPr>
        <p:sp>
          <p:nvSpPr>
            <p:cNvPr id="6" name="Oval 5"/>
            <p:cNvSpPr/>
            <p:nvPr/>
          </p:nvSpPr>
          <p:spPr>
            <a:xfrm>
              <a:off x="1185206" y="10751"/>
              <a:ext cx="543701" cy="5437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1264829" y="90374"/>
              <a:ext cx="384455" cy="38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Audit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MS4 Audit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Advance Notice and Coordination</a:t>
            </a:r>
          </a:p>
          <a:p>
            <a:pPr lvl="1"/>
            <a:r>
              <a:rPr lang="en-US" dirty="0"/>
              <a:t>Minimum 30 days notice</a:t>
            </a:r>
          </a:p>
          <a:p>
            <a:pPr lvl="1"/>
            <a:r>
              <a:rPr lang="en-US" dirty="0"/>
              <a:t> </a:t>
            </a:r>
            <a:r>
              <a:rPr lang="en-US" sz="2400" dirty="0">
                <a:hlinkClick r:id="rId2"/>
              </a:rPr>
              <a:t>www.nj.gov/dep/dwq/tier_a_guidance_other.htm</a:t>
            </a:r>
            <a:r>
              <a:rPr lang="en-US" sz="2400" dirty="0"/>
              <a:t>  </a:t>
            </a:r>
          </a:p>
          <a:p>
            <a:r>
              <a:rPr lang="en-US" dirty="0"/>
              <a:t>On-site Discussion and Review</a:t>
            </a:r>
          </a:p>
          <a:p>
            <a:pPr lvl="1"/>
            <a:r>
              <a:rPr lang="en-US" dirty="0"/>
              <a:t>1 or 2 Days</a:t>
            </a:r>
          </a:p>
          <a:p>
            <a:pPr lvl="1"/>
            <a:r>
              <a:rPr lang="en-US" dirty="0"/>
              <a:t>Stormwater Coordinator/Twp Engineer, etc.  </a:t>
            </a:r>
          </a:p>
          <a:p>
            <a:r>
              <a:rPr lang="en-US" dirty="0"/>
              <a:t>Areas of Focus</a:t>
            </a:r>
          </a:p>
          <a:p>
            <a:pPr lvl="1"/>
            <a:r>
              <a:rPr lang="en-US" sz="2400" dirty="0"/>
              <a:t>MS4 Permit Conditions-SBRs, Ordinances, etc. </a:t>
            </a:r>
          </a:p>
          <a:p>
            <a:pPr lvl="1"/>
            <a:r>
              <a:rPr lang="en-US" sz="2400" dirty="0"/>
              <a:t>Post Construction Requirements under NJAC 7:8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48246" y="307649"/>
            <a:ext cx="997586" cy="1062363"/>
            <a:chOff x="1185206" y="10751"/>
            <a:chExt cx="543701" cy="543701"/>
          </a:xfrm>
        </p:grpSpPr>
        <p:sp>
          <p:nvSpPr>
            <p:cNvPr id="6" name="Oval 5"/>
            <p:cNvSpPr/>
            <p:nvPr/>
          </p:nvSpPr>
          <p:spPr>
            <a:xfrm>
              <a:off x="1185206" y="10751"/>
              <a:ext cx="543701" cy="5437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1264829" y="90374"/>
              <a:ext cx="384455" cy="38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Audit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2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MS4 Audit Report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5662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48246" y="307649"/>
            <a:ext cx="997586" cy="1062363"/>
            <a:chOff x="1185206" y="10751"/>
            <a:chExt cx="543701" cy="543701"/>
          </a:xfrm>
        </p:grpSpPr>
        <p:sp>
          <p:nvSpPr>
            <p:cNvPr id="6" name="Oval 5"/>
            <p:cNvSpPr/>
            <p:nvPr/>
          </p:nvSpPr>
          <p:spPr>
            <a:xfrm>
              <a:off x="1185206" y="10751"/>
              <a:ext cx="543701" cy="5437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1264829" y="90374"/>
              <a:ext cx="384455" cy="38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Audit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86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Findings to Date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0618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001000" y="307649"/>
            <a:ext cx="944832" cy="1062363"/>
            <a:chOff x="1185206" y="10751"/>
            <a:chExt cx="543701" cy="543701"/>
          </a:xfrm>
        </p:grpSpPr>
        <p:sp>
          <p:nvSpPr>
            <p:cNvPr id="7" name="Oval 6"/>
            <p:cNvSpPr/>
            <p:nvPr/>
          </p:nvSpPr>
          <p:spPr>
            <a:xfrm>
              <a:off x="1185206" y="10751"/>
              <a:ext cx="543701" cy="5437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1264829" y="90374"/>
              <a:ext cx="384455" cy="38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Audit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44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/>
          </a:bodyPr>
          <a:lstStyle/>
          <a:p>
            <a:r>
              <a:rPr lang="en-US" sz="4000" dirty="0"/>
              <a:t>Renewal MS4 Permit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981444"/>
              </p:ext>
            </p:extLst>
          </p:nvPr>
        </p:nvGraphicFramePr>
        <p:xfrm>
          <a:off x="762000" y="18288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981772" y="179462"/>
            <a:ext cx="982767" cy="982766"/>
            <a:chOff x="4803969" y="580236"/>
            <a:chExt cx="1786788" cy="1786788"/>
          </a:xfrm>
        </p:grpSpPr>
        <p:sp>
          <p:nvSpPr>
            <p:cNvPr id="6" name="Oval 5"/>
            <p:cNvSpPr/>
            <p:nvPr/>
          </p:nvSpPr>
          <p:spPr>
            <a:xfrm>
              <a:off x="4803969" y="58023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5065638" y="84190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Revisions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1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8" y="437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Permit</a:t>
            </a:r>
            <a:br>
              <a:rPr lang="en-US" dirty="0"/>
            </a:br>
            <a:r>
              <a:rPr lang="en-US" dirty="0"/>
              <a:t> vs. 2009 Tier A Permit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746298"/>
              </p:ext>
            </p:extLst>
          </p:nvPr>
        </p:nvGraphicFramePr>
        <p:xfrm>
          <a:off x="581114" y="1717705"/>
          <a:ext cx="8152687" cy="460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002778" y="168420"/>
            <a:ext cx="996696" cy="993808"/>
            <a:chOff x="4803969" y="580236"/>
            <a:chExt cx="1786788" cy="1786788"/>
          </a:xfrm>
        </p:grpSpPr>
        <p:sp>
          <p:nvSpPr>
            <p:cNvPr id="6" name="Oval 5"/>
            <p:cNvSpPr/>
            <p:nvPr/>
          </p:nvSpPr>
          <p:spPr>
            <a:xfrm>
              <a:off x="4803969" y="580236"/>
              <a:ext cx="1786788" cy="17867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5065638" y="841905"/>
              <a:ext cx="1263450" cy="12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latin typeface="Arial Narrow" panose="020B0606020202030204" pitchFamily="34" charset="0"/>
                </a:rPr>
                <a:t>MS4 Permit Revisions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20DF-AD3E-4A15-A89D-7F497B256C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31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1096</Words>
  <Application>Microsoft Office PowerPoint</Application>
  <PresentationFormat>On-screen Show (4:3)</PresentationFormat>
  <Paragraphs>284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Narrow</vt:lpstr>
      <vt:lpstr>Calibri</vt:lpstr>
      <vt:lpstr>Office Theme</vt:lpstr>
      <vt:lpstr>NJDEP Stormwater Program-Update </vt:lpstr>
      <vt:lpstr>PowerPoint Presentation</vt:lpstr>
      <vt:lpstr>MS4 Permit Audit Program</vt:lpstr>
      <vt:lpstr>Goals of the MS4 Audit Program</vt:lpstr>
      <vt:lpstr>MS4 Audit Selection</vt:lpstr>
      <vt:lpstr>MS4 Audit Report</vt:lpstr>
      <vt:lpstr>Audit Findings to Date</vt:lpstr>
      <vt:lpstr>Renewal MS4 Permit</vt:lpstr>
      <vt:lpstr>New Permit  vs. 2009 Tier A Permit </vt:lpstr>
      <vt:lpstr>New Permit  vs. 2009 Tier A Permit </vt:lpstr>
      <vt:lpstr>New Permit  vs. 2009 Tier A Permit </vt:lpstr>
      <vt:lpstr>NJDEP Assistance – Location Information</vt:lpstr>
      <vt:lpstr>Training Requirements in the Preliminary Draft Tier A</vt:lpstr>
      <vt:lpstr>Training Requirements in the Preliminary Draft Tier A</vt:lpstr>
      <vt:lpstr>Nonstructural Strategies of Stormwater Management rules</vt:lpstr>
      <vt:lpstr>New / Updated BMP Chapters</vt:lpstr>
      <vt:lpstr>PowerPoint Presentation</vt:lpstr>
      <vt:lpstr>Stormwater Maintenance Guidance &amp; Website</vt:lpstr>
      <vt:lpstr>Stormwater Training</vt:lpstr>
      <vt:lpstr>Manufactured Treatment Devices (MTD) Certification Process</vt:lpstr>
      <vt:lpstr>5G3 General Permit</vt:lpstr>
      <vt:lpstr>Combined Sewer Overflow</vt:lpstr>
      <vt:lpstr>Green Infrastructure</vt:lpstr>
      <vt:lpstr>TMDL Look-Up Tool</vt:lpstr>
      <vt:lpstr>PowerPoint Presentation</vt:lpstr>
      <vt:lpstr>Questions? </vt:lpstr>
    </vt:vector>
  </TitlesOfParts>
  <Company>NJDEP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Changi Wu</dc:creator>
  <cp:lastModifiedBy>Lori Lee</cp:lastModifiedBy>
  <cp:revision>177</cp:revision>
  <cp:lastPrinted>2017-02-07T23:03:56Z</cp:lastPrinted>
  <dcterms:created xsi:type="dcterms:W3CDTF">2015-09-23T14:16:16Z</dcterms:created>
  <dcterms:modified xsi:type="dcterms:W3CDTF">2017-02-22T16:38:42Z</dcterms:modified>
</cp:coreProperties>
</file>